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Пролог. Человек перед зеркалом. Человек в зеркале
</a:t>
            </a:r>
            <a:endParaRPr lang="en-US" sz="2682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зеркале видно не только лицо, но и вопрос: кто я на самом деле?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писателям нужен образ зеркала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 литературе бывает обычным предметом и символом правды, тайны и самопознания. Для подростков этот образ особенно понятен: в 13–14 лет человек чаще думает о внешности, оценке окружающих и собственном «я».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зеркало и что остаётся скрытым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точно передаёт лицо, взгляд, причёску, одежду, позу и мимику. Оно помогает заметить, как человек выглядит в конкретный момент.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зеркало не может показать мысли, страхи, доброту, раздражение или намерения. Эти стороны личности остаются невидимыми для внешнего взгляда.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 литературе отражение часто подчёркивает разницу между тем, каким героя видят другие, и тем, что происходит у него внутри.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 внутренний человек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видят человека окружающие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человек заметен сразу: по лицу, жестам, походке и манере держаться. По этим признакам другие делают первое впечатление и быстро оценивают героя.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скрыто глубже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человек связан с совестью, памятью, чувствами и убеждениями. Именно он определяет поступки, даже если снаружи всё выглядит спокойно.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человек обращает внимание в отражении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взгляд задерживается на том, что можно изменить быстрее всего: выражении лица, причёске и общей опрятности.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становится инструментом быстрой самооценки: подросток сначала замечает видимые детали, а затем оценивает себя целиком.
</a:t>
            </a:r>
            <a:endParaRPr lang="en-US" sz="88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пролога; условное распределение для иллюстрации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в фольклоре и литературе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сказках зеркало нередко связано с чудом, тайным знанием и возможностью увидеть то, что скрыто от обычного взгляда.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зеркало становится знаком внутреннего конфликта: внешне человек спокоен, а в душе сомневается, боится или переживает важный выбор.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этот образ помогает показать честную проверку себя, когда герой вынужден признать свои слабости, страхи или ошибки.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отражение, чтобы говорить о человеке не прямо, а через образ, который сразу вызывает у читателя размышление.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262231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образа зеркала в разных случаях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получает разные смыслы в зависимости от жанра и задачи автора.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зеркала меняется от обычной проверки внешнего вида до глубокого разговора о личности и самопознании.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литературным и фольклорным примерам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самооценка перед зеркалом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 первого взгляда к личному выводу о себе.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отражения близка подросткам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особенно заметны изменения во внешности, привычках и манере общения. Подросток начинает внимательнее относиться к тому, как выглядит и как его воспринимают.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сверстников становится очень важным, а сравнение с другими происходит почти незаметно. Отсюда появляются сомнения, желание соответствовать и стремление выделиться.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зеркала помогает говорить о взрослении без назидания: через него легко показать неуверенность, поиск своего места и первые шаги к пониманию собственного характера.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собственное отражение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человека эти чувства могут меняться даже в течение одного дня: на них влияют настроение и события вокруг.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вызывает не одну эмоцию, а целый спектр реакций, поэтому зеркало часто становится точкой внутреннего разговора.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пролога; условная шкала для наглядности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как двойник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зеркале человек видит точную копию своих движений, но эта копия лишь повторяет внешний жест. Она не выбирает, не спорит и не может изменить того, что происходит внутри.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отражение помогает говорить о двойственности личности: снаружи можно казаться спокойным и уверенным, а внутри сомневаться, тревожиться или скрывать настоящие чувства.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одежда, красивая улыбка и уверенная осанка только создают первое впечатление, но не раскрывают, добр ли человек, честен ли он и умеет ли отвечать за свои слова.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внешность тоже ничего не говорит о силе или слабости личности: важнее поступки, отношение к другим, готовность помогать и умение держать данное обещание.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проявляется в речи, в выборе, который человек делает в трудной ситуации, и в том, как он ведёт себя с теми, кто слабее или нуждается в поддержке.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зеркало показывает лишь внешний облик, а настоящий человек становится заметен в действиях, привычках и ответственности за собственные решения.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не равна характеру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человек задаёт себе перед зеркалом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зеркалом человек нередко мысленно отвечает на короткие, но важные вопросы о себе.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показывают, что зеркало становится не только предметом, но и поводом для честного разговора с собой.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пролога «Человек перед зеркалом. Человек в зеркале»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отражения к пониманию себя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материалу пролога: от первого взгляда к внутреннему выводу о себе.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стать «зеркалом» для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дополняют друг друга: один показывает внешность, другой — поведение, третий — мысли и переживания.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точный образ человека складывается при сравнении нескольких «зеркал», а не одного взгляда.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пролога «Человек перед зеркалом. Человек в зеркале»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честности в разговоре с собой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взгляд на себя начинается с признания сильных сторон без хвастовства и слабых сторон без унижения. Только так появляется реальная, а не придуманная оценка.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видит себя точно, ему легче исправлять ошибки, ставить цели и не зависеть полностью от случайного мнения окружающих или настроения.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такая честность связана со взрослением героя: он учится отвечать за свои поступки и понимать, каким хочет стать на самом деле.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как граница между видимым и скрытым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раскрывается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зеркало становится границей между внешним и внутренним. За светлым отражением может скрываться сомнение, усталость или переживание, которое замечают не сразу.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фиксирует лицо, взгляд, позу и улыбку. Но оно не сообщает, почему человек напряжён, рад или тревожится, даже если внешне он выглядит совершенно спокойно.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пролога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соединяют привычный предмет с разговором о внутреннем мире человека и его самоощущении.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зеркала помогает показать, как внешний взгляд переходит в вопрос о личности и взрослении.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пролога «Человек перед зеркалом. Человек в зеркале»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одного образа — внешняя и внутренняя — нужно читать вместе, чтобы понять человека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пролога «Человек перед зеркалом. Человек в зеркале»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образа помогают увидеть, что отражение не ограничивается внешностью: оно подводит к размышлению о характере, настроении и отношении человека к себе.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открывает разговор о человеке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Пролог показывает: человек перед зеркалом и человек в зеркале не совпадают полностью. Именно это различие помогает увидеть связь внешности, характера и самооценки.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2026-05-22T21:09:06Z</dcterms:created>
  <dcterms:modified xsi:type="dcterms:W3CDTF">2026-05-22T21:09:06Z</dcterms:modified>
</cp:coreProperties>
</file>