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эволюционные факторы: обзор и ключевые темы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основных механизмов, формирующих разнообразие живых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теории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раскрывали процессы изменения организмов: Дарвин ввёл естественный отбор, Мендель — наследственность, а в XX веке синтетическая теория объединила генетику и эволюцию.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элементарных эволюционных факторов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генетическом материале, создающие новые варианты признаков в популяции.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— перемешивание генов при половом размножении, обеспечивающее разнообразие потомства.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частот генов, особенно заметные в малочисленных группах.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изоляция — перемещение особей и разделение популяций, формирующие генофонд и способствующие видообразованию.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мутаций в природе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вызван мутациями, приводящими к отсутствию пигментации. Это редкое явление проявляется у птиц и млекопитающих, выделяя особей белым окрасом и увеличивая их уязвимость.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ДНК бактерий позволяют им выживать под действием лекарств. Такие мутации распространяются через отбор, создавая устойчивые штаммы.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изменяют цвет листьев или цветов, помогая растениям лучше адаптироваться к окружающей среде или привлекать опылителей.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комбинативной изменчивости в наследовании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происходит перестройка генов родителей, создавая уникальные сочетания у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наследование групп крови, где комбинации генов родителей определяют тип у детей.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узоры оперения формируются благодаря перемешиванию родительских генов, обеспечивая разнообразие в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частоты мутаций на генетическое разнообразие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мутаций напрямую увеличивает разнообразие аллелей в популяции, что повышает её адаптивный потенциал.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частота мутаций способствует появлению новых признаков и устойчивости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дрейфа в малочисленных популяциях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маленьких популяциях случайные изменения генов могут привести к исчезновению редких аллелей.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 связаны с приспособляемостью и могут закреплять вредные гены.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утрата окраски у изолированной популяции рыб после природной катастрофы.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однообразие гепардов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древних катастроф численность гепардов резко сократилась. Это привело к потере генетического разнообразия и высокой схожести особей.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изолированных антилоп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эпидемии и сокращения популяции антилоп генофонд сузился, что повлияло на устойчивость к болезням.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эффекта бутылочного горлышка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6927"/>
            <a:ext cx="3563700" cy="11896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генетического дрейфа и естественного отбора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дрейф — случайное явление, а отбор — целенаправленное изменение аллелей под влиянием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и отбор различаются механизмами и влиянием на приспособленность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эволюционной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ключевой фактор генетического обмена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организмов между популяциями приводит к смешению генов и увеличивает генетическое разнообразие.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переносят аллели на большие расстояния, уменьшая генетическую изоляцию между группами.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популяциям адаптироваться к новым условиям, снижая риски вырождения.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через миграцию поддерживает здоровье и устойчивость популяций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Изоляция: формирование новых видов через разделение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возникает, когда природные барьеры, например горы или реки, разделяют популяции одного вида. Это препятствует межпопуляционному скрещиванию и обмену генами.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 экологическая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изоляция связана с разными ритуалами ухаживания, не позволяющими встретиться особям. Экологическая изоляция проявляется, когда группы занимают различные биологические ниши или уровни рельефа.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появления и закрепления новых признаков в популяции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эволюционных изменений на уровне популяции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 эволюционных изменений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воспроизводству особей с признаками, лучше подходящими для среды их обитания, усиливая их распространение в популяции.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изменение окраса берёзовой пяденицы: в условиях загрязнения воздуха тёмные формы стали более распространёнными, поскольку они лучше маскировались от хищников.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обеспечивает постепенное приспособление видов к окружающей среде и влияет на формирование новых устойчивых популяционных черт.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68796"/>
            <a:ext cx="3408600" cy="6967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аллелей под действием естественного отбора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изменение частоты устойчивых и чувствительных аллелей у бактерий до и после воздействия антибиотика.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сильного селективного давления частота устойчивых аллелей быстро возрастает, изменяя генофонд популяции.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антибиотикорезистентности бактерий
</a:t>
            </a:r>
            <a:endParaRPr lang="en-US" sz="7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искусственного отбора в сельском хозяйстве и животноводстве
</a:t>
            </a:r>
            <a:endParaRPr lang="en-US" sz="2406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высокоурожайных сортов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сорта пшеницы с увеличенной продуктивностью и устойчивостью к болезням. Это достигается путём отбора и скрещивания лучших растений для повышения качества урожая.
</a:t>
            </a:r>
            <a:endParaRPr lang="en-US" sz="87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собак с определёнными поведенческими чертами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отбор формировал породы собак с необходимыми качествами: охотничьи, пастушьи и декоративные собаки отличаются характером и навыками, созданными целенаправленной селекцией.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фруктовых деревьев по вкусовым качествам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Выводят сорта с улучшенным вкусом, размером и устойчивостью к вредителям. Такой отбор повышает привлекательность плодов для потребителей и устойчивость растений к условиям среды.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сокращения численности до 70%
</a:t>
            </a:r>
            <a:endParaRPr lang="en-US" sz="32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вызывают значительные колебания в численности, что влияет на структуру генофонда и возможность адаптации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динамики популяций в экологии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снижают генетическое разнообразие, влияя на эволюцию популяций.
</a:t>
            </a:r>
            <a:endParaRPr lang="en-US" sz="23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 при популяционных волнах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чередование спадов и подъёмов численности саранчи, отражая природные эпизоды сокращения и восстановления.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волнообразная динамика приводит к периодическим изменениям в частотах генов и формированию адаптивных признаков.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популяции саранчи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элементарных факторов в адаптации видов
</a:t>
            </a:r>
            <a:endParaRPr lang="en-US" sz="275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новую генетическую информацию, необходимую для развития признаков, способствующих выживанию в изменяющихся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естественного отбора и миграции помогает закрепить полезные признаки в популяциях и адаптироваться к новым экологическим нишам.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примеры влияния факторов в современной биологии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бактерий устойчивости к антибиотикам основано на мутациях и естественном отборе, что усложняет лечение инфекций.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устойчивости к пестицидам у сельскохозяйственных вредителей объясняется подбором выживших особей с преимуществами для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миграционных маршрутов птиц обусловлены изменением климата и поддерживаются миграцией и естественным отбором между популяциями.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элементарных факторов способствует быстрому реагированию живых организмов на экологические вызовы современности.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силы и будущее биоразнообразия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факторы формируют основу видового разнообразия, обеспечивая адаптацию и выживание видов в постоянно меняющихся природных условиях.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2026-05-09T05:23:41Z</dcterms:created>
  <dcterms:modified xsi:type="dcterms:W3CDTF">2026-05-09T05:23:41Z</dcterms:modified>
</cp:coreProperties>
</file>