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30. Волшебная свирель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звучит как музыка природы и сказки.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об инструментах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различать инструменты по звучанию и способу игры. Сегодня это знание поможет понять, почему свирель относят к духовым и почему её звук так легко представить в природе.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как духовой народный инструмент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— старинный народный инструмент, в который нужно вдувать воздух. Звук рождается от дыхания, поэтому он кажется живым, мягким и очень подвижным.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свирели есть отверстия для пальцев, и с их помощью меняется высота звуков. Благодаря этому инструмент может вести напевную мелодию, похожую на тихое пение или свист ветра.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свирель часто связывают с пастушьими мелодиями, полем, лесом и летним простором. Такой образ сразу вызывает в воображении дорогу, небо и свободный воздух.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делают звучание свирели особенно близким к образам доброты, мечты и ожидания чуда.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помогают услышать в ней волшебный характер: лёгкость, чистоту и мягкую таинственность.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где слышится напев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зелёном лугу свирель будто отвечает тёплому ветру. Рядом легко представить пастушка, который играет спокойно и неторопливо, а вокруг него качается трава и звучит простор.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 и тихий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берёзы, мягкое солнце и прозрачное небо делают образ свирели особенно светлым. В такой картине инструмент словно подражает дыханию воздуха, а музыка становится лёгкой и ясной.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дорогой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свист и свирель хорошо дружат в воображении. Их звуки похожи по лёгкости, поэтому в рисунке можно показать полёт птиц, открытое поле и радостное чувство свободы.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свирели в природе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мелодия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начинается с воздуха: в свирель дуют, и возникает первый тон.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высота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поднимается и опускается, поэтому мы слышим высокие и низкие звуки.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длина и темп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звуки тянутся долго, другие звучат коротко; мелодия может идти медленно или быстро.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громкость и плавность, музыка становится то спокойной, то весёлой, то задумчивой.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свирели создаёт образ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звучание инструмента превращается в ощущение, картину и настроение.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203" y="1580311"/>
            <a:ext cx="47831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настроение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и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звучание свирели помогает почувствовать тишину, покой и мягкое дыхание природы. Такая музыка не спешит и будто приглашает послушать не только уши, но и воображение.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 и загадочно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создаёт ощущение сказки и ожидания чуда. В ней слышится что-то нежное, чуть таинственное, словно музыка ведёт по тропинке в неизвестное, но доброе место.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 и легко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становится живее, свирель звучит бодро и игриво. Тогда музыка напоминает прогулку, игру или радостную перекличку, а настроение сразу становится светлее.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 и задумчиво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умеет передавать и грусть, и тихую задумчивость. Её звук остаётся мягким, поэтому даже печальное настроение звучит не тяжело, а по-доброму и очень тонко.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корни образа свирели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пришла из русской народной традиции, где музыка была частью повседневной жизни. Её знали в деревне, на пастбище и на летнем просторе, а не только на сцене.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свирели тесно связан с природой: полем, ветром, птицами и тихим вечером. Поэтому её звучание легко представить рядом с лесной тропой, берёзами и открытым небом.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историях свирель часто звучит как предмет, который помогает передать настроение героя. Она не просто играет, а как будто рассказывает о жизни, дороге и добром чуде.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инструменты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рожок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рожок оба относятся к духовым инструментам, но звучат по-разному. Свирель обычно мягче и нежнее, а рожок — более звонкий и яркий.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Свирель, флейта и труба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тоже звучит легко и певуче, а труба — громко и торжественно. Сравнение помогает услышать, что у каждого духового инструмента свой характер и своё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музыки: на что обращается внимание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слушаем, какой у свирели тембр: он мягкий, светлый и немного звенящий, будто в музыке спрятался солнечный луч.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темп: мелодия может идти спокойно и плавно или чуть быстрее, словно лёгкий ветерок побежал по лугу.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услышать громкость: свирель умеет звучать тихо, почти шёпотом, но может и стать звонче, когда музыка оживает и играет.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определяем настроение: музыка свирели может казаться радостной, задумчивой или сказочной, а значит, рассказывает историю без слов.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образы в музыкальном 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легко соединяется с образом прогулки: кажется, будто ребёнок идёт по тропинке, а мелодия сопровождает каждый шаг и подсказывает дорогу.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звук напоминает птичий свист и лесное эхо. Поэтому дети быстро представляют утро, поляну, деревья и весёлую перекличку в чаще.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музыкальный образ близок детскому опыту. Он помогает слушать внимательнее и чувствовать, что простая мелодия может стать маленькой сказкой.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меняет воображаемую картину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нарисовать в воображении тихий луг, лесную тропу или утро, когда природа только просыпается. Всё зависит от звучания и характера музыки.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быстрее, громче или веселее, картина меняется. Тогда перед глазами возникает хоровод, праздник или сказочный путь, полный движения и света.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в сказке и в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свирель часто помогает герою, словно волшебный ключ. Один звук — и открывается дорога, находится ответ или начинается чудо.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это настоящий народный инструмент. Его делают, держат в руках и играют на нём так же, как на других духовых инструментах.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сказочный и реальный образы соединяются. Так дети видят, что музыка умеет быть и волшебной, и вполне настоящей.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музыкального образа на уроке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первого впечатления о свирели дети переходят к пониманию её звучания, образа и настроения.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193270"/>
            <a:ext cx="348761" cy="348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81127"/>
            <a:ext cx="348550" cy="30982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7936" y="2642969"/>
            <a:ext cx="341238" cy="35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0765" y="3497897"/>
            <a:ext cx="308215" cy="35224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урока, которые нужно запомнить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духовой инструмент с мягким, светлым звучанием. Его образ помогает представить поле, ветер и тихую, напевную мелодию.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особая окраска звука. По тембру мы узнаём, что свирель звучит нежно, легко и чуть таинственно, как будто поёт сама природа.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последовательность звуков, которые двигаются вверх и вниз. В мелодии свирели особенно слышны плавность, напевность и чувство движения.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быть радостной, спокойной или мечтательной. По настроению мы понимаем, какую историю рассказывает свирель без слов.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картина, которую мы видим и чувствуем в музыке: луг, лес, ветер, птицы. Свирель легко соединяется с такими живыми представлениями.
</a:t>
            </a:r>
            <a:endParaRPr lang="en-US" sz="9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похожа на голос природы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свирели напоминает пение птиц, тихий шелест травы и лёгкое дыхание ветра. Поэтому её мелодия кажется не чужой, а будто пришедшей прямо из живого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слушают такую музыку, они легче представляют не только инструмент, но и небо, деревья, поляну и движение воздуха. Картина становится ясной и очень тёплой.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урок о свирели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учит внимательно слушать музыку и замечать её особенности: тембр, темп, громкость и настроение. Это помогает слышать больше, чем просто звуки.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один и тот же инструмент может звучать по-разному. Свирель умеет быть тихой, весёлой, задумчивой и даже чуть загадочной.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помогает сравнивать музыку с образами природы. Тогда мелодия словно рисует луг, лес, ветер и солнечный свет, как кисточка без красок.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музыка делает мир добрее и красивее. Даже маленькая свирель может рассказать большую историю, если слушать её сердцем.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к концу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— это народный духовой инструмент. Её звук мягкий, светлый и напевный, поэтому он легко запоминается и нравится детям.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свирели связан с природой, сказкой и русской музыкальной традицией. Она звучит так, будто рядом поле, ветер и тихая тропинка.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главными словами были мелодия, тембр и настроение. Они помогают понять, как музыка превращается в живой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свирель — большое музыкальное чудо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показал, что свирель — не просто старинный инструмент, а яркий музыкальный образ. Она соединяет народную культуру, природу и сказку, а её тихий голос запоминается надолго.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2026-05-24T20:49:51Z</dcterms:created>
  <dcterms:modified xsi:type="dcterms:W3CDTF">2026-05-24T20:49:51Z</dcterms:modified>
</cp:coreProperties>
</file>