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 учим легко: смотрим, считаем, сравниваем и не путаемся.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9: знакомимся, считаем и сравниваем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9 нужны каждый день: на парте, в тетради, на шагах до двери и в задачах с кружками. С них начинается уверенный счёт, сравнение и подготовка к сложению и вычитанию.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числа открывают дорогу в математику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числа от 1 до 9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своё название и своя цифра. Нужно быстро узнавать записи 1, 2, 3, 4, 5, 6, 7, 8 и 9, чтобы читать задания без лишней паузы.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цифры легко перепутать: 6 и 9, 1 и 7, 2 и 5. Поэтому важно внимательно смотреть на форму знака и писать его аккуратно, не спеша.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чище запись, тем проще считать и проверять ответ. Тогда цифры не капризничают, а спокойно помогают работать с числом и не устраивают маленький математический фокус.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много предметов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показывает ровно один предмет: один мяч, один карандаш, одна книга. На картинке такой предмет легко заметить и сразу понять, что перед нами не группа, а одиночка.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больше одного, их уже можно сравнивать по количеству. На рисунках удобно видеть, где один, где два, а где целая компания — без долгого пересчёта.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порядку от 1 до 9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ряда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всегда начинается с первого числа. Оно задаёт порядок и помогает не перепутать, с какой цифры надо идти дальше.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называют по очереди: 1, 2, 3, 4, 5, 6, 7, 8, 9. Каждый шаг важен, потому что пропуск сразу сбивает весь счёт.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пересчитаны, последнее названное число показывает, сколько их всего. Это и есть ответ, если ничего не пропущено.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Нумерованный ряд помогает не сбиться и не посчитать один предмет дважды. Он работает как аккуратная дорожка для пальцев и глаз.
</a:t>
            </a:r>
            <a:endParaRPr lang="en-US" sz="9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сосчитать предметы без ошибки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 вести счёт по одному предмету и не сбиться.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числа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сосед справа — число, которое идёт после него. Например, у 4 это 3 и 5, а у 7 — 6 и 8, без всякой путаницы.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сосед слева — оно стоит перед ним в ряду. Если знать этого соседа, легче быстро назвать число, которое идёт раньше.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помогают проверять порядок чисел и находить пропущенное место в ряду. Это удобно, когда числа надо выстроить ровно, как аккуратных школьников на линейке.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столько же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больше, их ряд получается длиннее. Когда меньше — короче. Чтобы сравнить быстро, можно соединять предметы парами и сразу видеть, где «перевес».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каждой вещи нашлась пара, значит, предметов столько же. Такой способ особенно удобен для кружков, кубиков и яблок: сравнение видно почти с первого взгляда.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2, 3 и 4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 можно составить из 1 и 2, а число 4 — из 1 и 3 или из 2 и 2. Такие варианты тренируют гибкий счёт.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состав числа, ему проще сравнивать группы предметов и готовиться к сложению. Число уже не кажется цельным «камешком», его можно разложить.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удобно представлять как 1 и 1. Оно маленькое, но уже показывает, что число можно собрать из частей.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5 и 6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можно собрать как 2 и 3 или как 4 и 1. Один и тот же результат получается разными путями, и это очень полезно для счёта.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тоже раскладывается по-разному: 3 и 3, 4 и 2, 5 и 1. Такие пары легко искать с палочками, фишками и кружками.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 несколько способов, он быстрее понимает, как устроено число. Это помогает не только считать, но и проверять ответ без лишних сомнений.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удобно менять части местами и собирать число снова. Так числа 5 и 6 запоминаются не скучно, а с маленькой математической игрой.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7 собирается из пар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семь яблок удобно разложить на две кучки: 1 и 6, 2 и 5, 3 и 4. Ребёнок видит, что одно и то же число можно собрать по-разному. Это тренирует внимание и помогает быстрее считать.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шариков — несколько решений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учеником восемь шариков, их легко сгруппировать как 1 и 7, 2 и 6, 3 и 5 или 4 и 4. Такие пары показывают, что число не исчезает, а просто делится на части. Это очень полезно для первых шагов к сложению.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помогают увидеть состав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палочками состав чисел 7 и 8 становится наглядным: одну часть можно отодвинуть, вторую оставить рядом. Так дети замечают, какие пары дают нужное число, и начинают увереннее работать с рисунками, фишками и другими счётными предметами.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чисел 7 и 8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разложения удобно запомнить и быстро проверить по предметам
</a:t>
            </a:r>
            <a:endParaRPr lang="en-US" sz="2227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9 есть четыре пары, которые помогают разложить его на части и не запутаться при счёте.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уроков 72–75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ошибки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путают похожие цифры: 6 и 9, 1 и 7, 3 и 8. Ошибка возникает, когда знак пишут слишком быстро и не всматриваются в его форму.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сбивчивый счёт. Если пропустить одно число или пересчитать предмет дважды, ответ становится неверным, даже когда сам ребёнок старается очень внимательно.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 и при чтении числового ряда. Если не помнить порядок чисел, легко назвать соседей неправильно или перепутать, какое число идёт раньше.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помогает спокойный темп: считать вслух, смотреть на каждый предмет отдельно и проверять запись. Тогда числа ведут себя послушно, а не капризничают.
</a:t>
            </a:r>
            <a:endParaRPr lang="en-US" sz="10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два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сравнения чисел и наборов предметов для уроков 72–75.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и на дверях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от 1 до 9 ребёнок видит утром на часах, а потом — на дверях кабинетов в школе. Они помогают быстро ориентироваться и понимать, где находится нужная комната. Знакомые числа становятся настоящими помощниками в обычном дне.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автобусе, в магазине, в тетради
</a:t>
            </a:r>
            <a:pPr algn="ctr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автобуса, ценник в магазине и номер страницы в тетради — везде встречаются маленькие числа. Ребёнок замечает их дома и на улице, поэтому математика перестаёт быть только заданием на уроке и становится частью жизни.
</a:t>
            </a:r>
            <a:endParaRPr lang="en-US" sz="772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кубиками и линейкой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игровых кубиках, линейках и в настольных играх числа тоже нужны каждый день. Когда ребёнок видит их в знакомых вещах, он быстрее запоминает запись цифр и увереннее считает предметы, не теряясь среди окружающих знаков.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для закрепления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нужную цифру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ищет среди нескольких знаков одну заданную цифру и учится быстро узнавать её форму. Это хорошо тренирует внимание и зрительную память.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Раскрась числа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раскрашивании нужных цифр ребёнок повторяет их образ и запоминает, как они выглядят. Задание спокойно, но очень полезно для закрепления.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предметы и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соединить картинку с правильным количеством предметов и записанную цифру. Так дети учатся связывать число, рисунок и счёт.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соседей и части числа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соседей числа и на состав числа из двух частей помогают быстрее понимать порядок и разложение чисел. Здесь математика становится почти маленькой загадкой.
</a:t>
            </a:r>
            <a:endParaRPr lang="en-US" sz="8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первоклассников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детям трудно не пропустить число в ряду. Они начинают считать уверенно, а потом вдруг перескакивают через одно звено, из-за чего весь ответ сбивается.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пересчёт одних и тех же предметов. Если не отмечать уже названный предмет, можно дважды посчитать один и тот же кубик или кружок.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бывает путаница между названием числа и его записью. Здесь помогают короткие упражнения: проговорить число вслух, показать цифру пальцем и аккуратно написать её ещё раз.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после уроков 72–75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уроков дети уверенно называют числа от 1 до 9, читают и пишут цифры, считают предметы по порядку и находят соседей каждого числа без лишней спешки.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уже умеют сравнивать наборы предметов, видеть состав маленьких чисел и проверять себя по картинке или счётному материалу. Это делает первые задания понятнее и спокойнее.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тема усвоена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хороший признак — ребёнок без подсказки сравнивает два набора предметов и объясняет, где больше, меньше или столько же. Значит, он уже видит количество, а не только рисунок.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Тему можно считать усвоенной, если ребёнок быстро считает от 1 до 9, не пропускает числа и правильно узнаёт их запись. Тогда счёт звучит уверенно, как маленькая считалочка.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первоклассник легко называет простые составы чисел и делает меньше ошибок при записи, значит, числа стали ему знакомыми. Они уже не пугают, а помогают решать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9 открывают детям путь к счёту, сравнению и первым задачам. Чем увереннее они с ними работают, тем легче переходят к новым математическим открытиям.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 до 9 — первые помощники в математике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2026-05-20T13:50:02Z</dcterms:created>
  <dcterms:modified xsi:type="dcterms:W3CDTF">2026-05-20T13:50:02Z</dcterms:modified>
</cp:coreProperties>
</file>