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is Mr Big? — урок английского языка для 4 класса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Mr Big и учим слова о месте, предлоги и простые ответы.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как маленькая загадка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превращает английский в короткую историю-поиск: дети слушают подсказки, называют места и отвечают по образцу. Так легко запоминаются вопрос Where is…? и короткие фразы с предлогами места, а обучение выглядит как увлекательная игра с тайной.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Mr Big в уроке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33750" y="1443475"/>
            <a:ext cx="1818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Герой-загадка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 Big — персонаж, которого нужно найти по подсказкам. Его имя звучит по-английски просто и помогает детям сразу включиться в историю без лишних объяснений и сложных деталей.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42850" y="1443475"/>
            <a:ext cx="1818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Запоминающееся имя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big, where и is легко узнать и повторять. Благодаря им имя героя становится частью учебной игры, а не просто названием персонажа в упражнении.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51950" y="1443475"/>
            <a:ext cx="1818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Маленькое приключение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Mr Big превращает урок в короткое приключение. Дети не только слушают английскую речь, но и активно угадывают, сравнивают и проверяют свои догадки по картинке.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961050" y="1443475"/>
            <a:ext cx="1818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через сюжет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героя помогает связать простые слова с действием: спросить, найти, показать, ответить. Так английский становится понятным и живым, а не набором отдельных слов.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50403" y="1701175"/>
            <a:ext cx="2044845" cy="2940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0469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 объектом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подсказка показывает, что Mr Big находится рядом с другим предметом. Для ответа подходят короткие выражения near the box и by the door, которые легко произнести и запомнить.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2696197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Похожий ориентир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герой спрятан около стула или коробки, дети учатся замечать не только сам предмет, но и его положение. Это развивает внимание и помогает точнее выбирать английскую фразу.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775945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поиска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маленькая деталь на картинке уже даёт направление поиска. Ребёнок начинает не с угадывания наугад, а с внимательного рассмотрения и осмысленного названия места на английском языке.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47025" y="586225"/>
            <a:ext cx="81078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подсказка: место рядом с предметом
</a:t>
            </a:r>
            <a:endParaRPr lang="en-US" sz="2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поиск по-английски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урока: подсказка, выбор предлога, короткий ответ и переход к следующей догадке.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64925" y="283525"/>
            <a:ext cx="82674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вопрос урока
</a:t>
            </a:r>
            <a:endParaRPr lang="en-US" sz="1900" dirty="0"/>
          </a:p>
        </p:txBody>
      </p:sp>
      <p:sp>
        <p:nvSpPr>
          <p:cNvPr id="9" name="Text 2"/>
          <p:cNvSpPr txBox="1"/>
          <p:nvPr/>
        </p:nvSpPr>
        <p:spPr>
          <a:xfrm>
            <a:off x="693038" y="18934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темы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is Mr Big? — это главный вопрос урока. Он сразу задаёт цель: узнать, где находится герой, и повторить английские слова, связанные с местом и поиском.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3038" y="37367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4 класса важны простые ответы вроде He is in the room или He is under the table. Они помогают говорить по-английски уверенно и без длинных фраз.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821550" y="18934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местоположения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предложения учат не только находить героя, но и описывать расположение предметов в знакомой комнате. Это полезный шаг к более свободной речи на английском.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3425" y="2561402"/>
            <a:ext cx="8662800" cy="15988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7025" y="4237225"/>
            <a:ext cx="78879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Места, где может прятаться герой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37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 комната
</a:t>
            </a:r>
            <a:pPr algn="l" indent="0" marL="0">
              <a:lnSpc>
                <a:spcPct val="115000"/>
              </a:lnSpc>
              <a:buNone/>
            </a:pPr>
            <a:r>
              <a:rPr lang="en-US" sz="5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house и room знакомы детям из повседневной жизни. Их легко соединять с предлогами места, когда нужно быстро сказать, где может скрываться Mr Big.
</a:t>
            </a:r>
            <a:endParaRPr lang="en-US" sz="942" dirty="0"/>
          </a:p>
        </p:txBody>
      </p:sp>
      <p:sp>
        <p:nvSpPr>
          <p:cNvPr id="12" name="Text 3"/>
          <p:cNvSpPr txBox="1"/>
          <p:nvPr/>
        </p:nvSpPr>
        <p:spPr>
          <a:xfrm>
            <a:off x="25428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в комнате
</a:t>
            </a:r>
            <a:pPr algn="l" indent="0" marL="0">
              <a:lnSpc>
                <a:spcPct val="115000"/>
              </a:lnSpc>
              <a:buNone/>
            </a:pPr>
            <a:r>
              <a:rPr lang="en-US" sz="5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Table, chair, door и bed — это привычные объекты, которые ученики видят каждый день. Поэтому поиск героя по таким словам не вызывает затруднений и выглядит естественно.
</a:t>
            </a:r>
            <a:endParaRPr lang="en-US" sz="878" dirty="0"/>
          </a:p>
        </p:txBody>
      </p:sp>
      <p:sp>
        <p:nvSpPr>
          <p:cNvPr id="13" name="Text 4"/>
          <p:cNvSpPr txBox="1"/>
          <p:nvPr/>
        </p:nvSpPr>
        <p:spPr>
          <a:xfrm>
            <a:off x="47519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Коробка и укрытие
</a:t>
            </a:r>
            <a:pPr algn="l" indent="0" marL="0">
              <a:lnSpc>
                <a:spcPct val="115000"/>
              </a:lnSpc>
              <a:buNone/>
            </a:pPr>
            <a:r>
              <a:rPr lang="en-US" sz="5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Box — особенно удачное место для загадки, потому что оно небольшое и наглядное. Ребёнку легко представить, как Mr Big может спрятаться внутри или рядом.
</a:t>
            </a:r>
            <a:endParaRPr lang="en-US" sz="932" dirty="0"/>
          </a:p>
        </p:txBody>
      </p:sp>
      <p:sp>
        <p:nvSpPr>
          <p:cNvPr id="14" name="Text 5"/>
          <p:cNvSpPr txBox="1"/>
          <p:nvPr/>
        </p:nvSpPr>
        <p:spPr>
          <a:xfrm>
            <a:off x="69610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для догадки
</a:t>
            </a:r>
            <a:pPr algn="l" indent="0" marL="0">
              <a:lnSpc>
                <a:spcPct val="115000"/>
              </a:lnSpc>
              <a:buNone/>
            </a:pPr>
            <a:r>
              <a:rPr lang="en-US" sz="5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Garden тоже подходит для игры, если на картинке есть несколько возможных мест. Тогда дети сравнивают варианты и учатся выбирать нужное слово внимательнее.
</a:t>
            </a:r>
            <a:endParaRPr lang="en-US" sz="87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4700" y="181525"/>
            <a:ext cx="82071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Слова-подсказки: предлоги места
</a:t>
            </a:r>
            <a:endParaRPr lang="en-US" sz="19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336025" y="1618204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
</a:t>
            </a:r>
            <a:pPr algn="l" indent="0" marL="0">
              <a:lnSpc>
                <a:spcPct val="100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помогает сказать, что герой находится внутри предмета или пространства: in the box, in the room. Это один из самых понятных и часто используемых вариантов для младших школьников.
</a:t>
            </a:r>
            <a:endParaRPr lang="en-US" sz="1076" dirty="0"/>
          </a:p>
        </p:txBody>
      </p:sp>
      <p:sp>
        <p:nvSpPr>
          <p:cNvPr id="12" name="Text 3"/>
          <p:cNvSpPr txBox="1"/>
          <p:nvPr/>
        </p:nvSpPr>
        <p:spPr>
          <a:xfrm>
            <a:off x="1336025" y="2818054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
</a:t>
            </a:r>
            <a:pPr algn="l" indent="0" marL="0">
              <a:lnSpc>
                <a:spcPct val="100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показывает положение сверху: on the chair, on the table. Такое слово легко объяснить на картинке, потому что оно связано с очень наглядным расположением предмета.
</a:t>
            </a:r>
            <a:endParaRPr lang="en-US" sz="1076" dirty="0"/>
          </a:p>
        </p:txBody>
      </p:sp>
      <p:sp>
        <p:nvSpPr>
          <p:cNvPr id="13" name="Text 4"/>
          <p:cNvSpPr txBox="1"/>
          <p:nvPr/>
        </p:nvSpPr>
        <p:spPr>
          <a:xfrm>
            <a:off x="1336025" y="4022479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Under
</a:t>
            </a:r>
            <a:pPr algn="l" indent="0" marL="0">
              <a:lnSpc>
                <a:spcPct val="100000"/>
              </a:lnSpc>
              <a:buNone/>
            </a:pPr>
            <a:r>
              <a:rPr lang="en-US" sz="6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Under используется, когда Mr Big спрятан под чем-то: under the desk, under the bed. Детям нравится этот предлог, потому что он звучит как настоящая тайна.
</a:t>
            </a:r>
            <a:endParaRPr lang="en-US" sz="1181" dirty="0"/>
          </a:p>
        </p:txBody>
      </p:sp>
      <p:sp>
        <p:nvSpPr>
          <p:cNvPr id="14" name="Text 5"/>
          <p:cNvSpPr txBox="1"/>
          <p:nvPr/>
        </p:nvSpPr>
        <p:spPr>
          <a:xfrm>
            <a:off x="5413075" y="2293796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Behind
</a:t>
            </a:r>
            <a:pPr algn="l" indent="0" marL="0">
              <a:lnSpc>
                <a:spcPct val="100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Behind помогает описать то, что скрыто сзади: behind the door, behind the sofa. Этот предлог особенно полезен в игре, где нужно внимательно смотреть на изображение.
</a:t>
            </a:r>
            <a:endParaRPr lang="en-US" sz="1109" dirty="0"/>
          </a:p>
        </p:txBody>
      </p:sp>
      <p:sp>
        <p:nvSpPr>
          <p:cNvPr id="15" name="Text 6"/>
          <p:cNvSpPr txBox="1"/>
          <p:nvPr/>
        </p:nvSpPr>
        <p:spPr>
          <a:xfrm>
            <a:off x="5413075" y="3498221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Between и near
</a:t>
            </a:r>
            <a:pPr algn="l" indent="0" marL="0">
              <a:lnSpc>
                <a:spcPct val="100000"/>
              </a:lnSpc>
              <a:buNone/>
            </a:pPr>
            <a:r>
              <a:rPr lang="en-US" sz="6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Between показывает положение между двумя объектами, а near — рядом с ними. Эти слова добавляют точность и учат замечать детали, а не только общий смысл картинки.
</a:t>
            </a:r>
            <a:endParaRPr lang="en-US" sz="108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ответу: от подсказки к фразе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соединить картинку, слово и готовое английское предложение.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64925" y="283525"/>
            <a:ext cx="82674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речевые модели для урока
</a:t>
            </a:r>
            <a:endParaRPr lang="en-US" sz="1900" dirty="0"/>
          </a:p>
        </p:txBody>
      </p:sp>
      <p:sp>
        <p:nvSpPr>
          <p:cNvPr id="11" name="Text 2"/>
          <p:cNvSpPr txBox="1"/>
          <p:nvPr/>
        </p:nvSpPr>
        <p:spPr>
          <a:xfrm>
            <a:off x="693046" y="1893475"/>
            <a:ext cx="239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Вопрос-основа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is…? — это удобная модель для начала поиска. Она помогает быстро спросить о месте героя, предмета или игрушки и сразу включиться в английскую речь.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93046" y="3736775"/>
            <a:ext cx="239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is… и It is… дают простой способ ответить без сложных построений. Такие фразы легко повторять хором, по цепочке и в паре с одноклассником.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500650" y="1893475"/>
            <a:ext cx="239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с догадкой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 he in…? помогает проверить предположение. Эта модель учит не бояться ошибиться: можно спросить, получить ответ и попробовать ещё раз, если подсказка не подошла.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500650" y="3761825"/>
            <a:ext cx="239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 и нет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Yes, he is. No, he isn’t. — очень полезные короткие ответы для младших школьников. Они делают диалог быстрым, понятным и похожим на настоящую игру в поиск.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313225" y="2715750"/>
            <a:ext cx="239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Слова-помощники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Look, find, guess, help поддерживают тему поиска и делают инструкции понятными. С ними дети легче понимают задание и чувствуют, что английский помогает действовать шаг за шагом.
</a:t>
            </a:r>
            <a:endParaRPr lang="en-US" sz="11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картинке виден привычный школьный класс: стол, стул, книга, портфель, дверь и окно. Такое пространство помогает детям сразу узнавать знакомые предметы и искать Mr Big по подсказкам, не отвлекаясь от английских слов.
</a:t>
            </a:r>
            <a:endParaRPr lang="en-US" sz="897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Класс, где всё на виду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показать уютную комнату с кроватью, коробкой и креслом. Тогда ребёнку легко сопоставить слова desk, chair, book и bag с реальными объектами и заметить, где герой может спрятаться или появиться.
</a:t>
            </a:r>
            <a:endParaRPr lang="en-US" sz="986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 для маленького поиска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один предмет на переднем плане делает сцену понятной: рядом с ним удобно искать героя и проговаривать место на английском. Такая иллюстрация задаёт настроение игры и помогает быстро перейти к вопросу Where is Mr Big?
</a:t>
            </a:r>
            <a:endParaRPr lang="en-US" sz="897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в деталях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с комнатой или классом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3480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запоминается легче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связано с картинкой и действием поиска, оно запоминается быстрее. Ребёнок не просто повторяет перевод, а видит предмет и сразу использует нужную английскую фразу.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26439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и ответ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учит не только спрашивать Where is…? , но и отвечать коротко и уверенно. Такой формат помогает детям привыкнуть к диалогу и не бояться говорить вслух.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8530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остаётся активным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новая подсказка заставляет сравнивать варианты и проверять догадку. Это удерживает интерес, потому что ученик всё время думает, где же может быть Mr Big.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0621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 растёт шаг за шагом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простых фраз даёт ощущение успеха. Дети видят, что могут понять подсказку, назвать место и правильно ответить без длинных и сложных предложений.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47025" y="586225"/>
            <a:ext cx="81078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полезна игра в поиск
</a:t>
            </a:r>
            <a:endParaRPr lang="en-US" sz="2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задаются и проверяются догадки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в короткой игре-загадке: от подсказки к ответу.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607475" y="111667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Знакомые предметы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сразу узнаёт комнату, стол, стул, дверь и коробку. Это создаёт понятную опору и снимает страх перед новым английским материалом.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716625" y="111667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Игра вместо скуки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героя превращает урок в загадку, где нужно думать, сравнивать и отвечать. Поэтому тема кажется не сложной грамматикой, а интересным приключением.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3982575" y="349562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Короткие фразы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язык появляется маленькими порциями: Where is…? , He is… It is… Такая форма удобна для возраста 8–10 лет и легко повторяется вслух.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47025" y="111975"/>
            <a:ext cx="7887900" cy="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понятна детям 4 класса
</a:t>
            </a:r>
            <a:endParaRPr lang="en-US" sz="19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3425" y="2561402"/>
            <a:ext cx="8662800" cy="15988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7025" y="4237225"/>
            <a:ext cx="78879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Неожиданное место для Mr Big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37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кроватью
</a:t>
            </a:r>
            <a:pPr algn="l" indent="0" marL="0">
              <a:lnSpc>
                <a:spcPct val="115000"/>
              </a:lnSpc>
              <a:buNone/>
            </a:pPr>
            <a:r>
              <a:rPr lang="en-US" sz="5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кажется, что герой может быть где угодно, но именно under the bed звучит особенно неожиданно. Такой ответ вызывает улыбку и помогает запомнить предлог under.
</a:t>
            </a:r>
            <a:endParaRPr lang="en-US" sz="904" dirty="0"/>
          </a:p>
        </p:txBody>
      </p:sp>
      <p:sp>
        <p:nvSpPr>
          <p:cNvPr id="12" name="Text 3"/>
          <p:cNvSpPr txBox="1"/>
          <p:nvPr/>
        </p:nvSpPr>
        <p:spPr>
          <a:xfrm>
            <a:off x="25428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занавеской
</a:t>
            </a:r>
            <a:pPr algn="l" indent="0" marL="0">
              <a:lnSpc>
                <a:spcPct val="115000"/>
              </a:lnSpc>
              <a:buNone/>
            </a:pPr>
            <a:r>
              <a:rPr lang="en-US" sz="5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Mr Big appears behind the curtain, дети видят, как простая подсказка меняет ход поиска. Слово behind легко связывается с картинкой и движением.
</a:t>
            </a:r>
            <a:endParaRPr lang="en-US" sz="1002" dirty="0"/>
          </a:p>
        </p:txBody>
      </p:sp>
      <p:sp>
        <p:nvSpPr>
          <p:cNvPr id="13" name="Text 4"/>
          <p:cNvSpPr txBox="1"/>
          <p:nvPr/>
        </p:nvSpPr>
        <p:spPr>
          <a:xfrm>
            <a:off x="47519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коробке
</a:t>
            </a:r>
            <a:pPr algn="l" indent="0" marL="0">
              <a:lnSpc>
                <a:spcPct val="115000"/>
              </a:lnSpc>
              <a:buNone/>
            </a:pPr>
            <a:r>
              <a:rPr lang="en-US" sz="5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Спрятаться in the box — значит исчезнуть почти полностью, оставив только повод для новой догадки. Это место очень подходит для повторения предлога in.
</a:t>
            </a:r>
            <a:endParaRPr lang="en-US" sz="948" dirty="0"/>
          </a:p>
        </p:txBody>
      </p:sp>
      <p:sp>
        <p:nvSpPr>
          <p:cNvPr id="14" name="Text 5"/>
          <p:cNvSpPr txBox="1"/>
          <p:nvPr/>
        </p:nvSpPr>
        <p:spPr>
          <a:xfrm>
            <a:off x="69610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со стулом
</a:t>
            </a:r>
            <a:pPr algn="l" indent="0" marL="0">
              <a:lnSpc>
                <a:spcPct val="115000"/>
              </a:lnSpc>
              <a:buNone/>
            </a:pPr>
            <a:r>
              <a:rPr lang="en-US" sz="5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герой оказывается next to the chair, и тогда ответ кажется почти смешным своей простотой. Такой вариант показывает, что искать нужно внимательно, даже если место совсем близко.
</a:t>
            </a:r>
            <a:endParaRPr lang="en-US" sz="87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4700" y="181525"/>
            <a:ext cx="82071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после нахождения героя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17625" y="2141725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произносится вслух
</a:t>
            </a:r>
            <a:pPr algn="l" indent="0" marL="0">
              <a:lnSpc>
                <a:spcPct val="100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Mr Big найден, класс повторяет правильный ответ: He is under the bed или другую верную фразу. Это закрепляет нужную модель и завершает поиск уверенным звучанием.
</a:t>
            </a:r>
            <a:endParaRPr lang="en-US" sz="1076" dirty="0"/>
          </a:p>
        </p:txBody>
      </p:sp>
      <p:sp>
        <p:nvSpPr>
          <p:cNvPr id="11" name="Text 3"/>
          <p:cNvSpPr txBox="1"/>
          <p:nvPr/>
        </p:nvSpPr>
        <p:spPr>
          <a:xfrm>
            <a:off x="5260675" y="2137150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Подтверждается понимание
</a:t>
            </a:r>
            <a:pPr algn="l" indent="0" marL="0">
              <a:lnSpc>
                <a:spcPct val="100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и дети проверяют, совпала ли догадка с картинкой. Если ответ верный, ребёнок видит, что смог понять подсказку и правильно использовать английские слова места.
</a:t>
            </a:r>
            <a:endParaRPr lang="en-US" sz="1076" dirty="0"/>
          </a:p>
        </p:txBody>
      </p:sp>
      <p:sp>
        <p:nvSpPr>
          <p:cNvPr id="12" name="Text 4"/>
          <p:cNvSpPr txBox="1"/>
          <p:nvPr/>
        </p:nvSpPr>
        <p:spPr>
          <a:xfrm>
            <a:off x="1217625" y="3367825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Запоминается новое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успеха легче удержать в памяти и предмет, и предлог, и саму структуру вопроса. Связь между картинкой и фразой становится заметной и прочной.
</a:t>
            </a:r>
            <a:endParaRPr lang="en-US" sz="1198" dirty="0"/>
          </a:p>
        </p:txBody>
      </p:sp>
      <p:sp>
        <p:nvSpPr>
          <p:cNvPr id="13" name="Text 5"/>
          <p:cNvSpPr txBox="1"/>
          <p:nvPr/>
        </p:nvSpPr>
        <p:spPr>
          <a:xfrm>
            <a:off x="5260675" y="3367825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чувство победы
</a:t>
            </a:r>
            <a:pPr algn="l" indent="0" marL="0">
              <a:lnSpc>
                <a:spcPct val="100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даёт короткую радость: загадка раскрыта, герой найден, а английский помог дойти до ответа. Для младших школьников это особенно важно и очень мотивирует.
</a:t>
            </a:r>
            <a:endParaRPr lang="en-US" sz="107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урок помогает учить английские фразы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урока строится на действии: услышать, увидеть, назвать, спросить и запомнить.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156" y="1387800"/>
            <a:ext cx="16743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9106" y="1387800"/>
            <a:ext cx="301388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9350" y="1394430"/>
            <a:ext cx="318300" cy="254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53250" y="1387800"/>
            <a:ext cx="267900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результаты урока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300425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Умеют спросить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повторяют вопрос Where is…? и начинают использовать его как удобный инструмент поиска. Короткая форма помогает говорить быстро и без лишнего напряжения.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25333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Знают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закрепляют слова о комнате, доме, мебели и спрятанных предметах. Эти названия легко соединяются с предлогами и сразу работают в простых ответах.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520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Отвечают коротко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учится давать ясные ответы: He is in the box, He is behind the door. Такие фразы звучат естественно и подходят для начальной школы.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71707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Чувствуют уверенность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игры дети понимают, что могут сами догадаться, спросить и проверить ответ. Это укрепляет уверенность и делает английский язык более дружелюбным.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50403" y="1701175"/>
            <a:ext cx="2044845" cy="2940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0469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Момент неожиданности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 ярким становится миг, когда Mr Big оказывается там, где его меньше всего ждали. Сюрприз вызывает смех и сразу делает английскую фразу особенно запоминающейся.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2696197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звучит вместе с картинкой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видят героя и одновременно произносят правильное предложение, слово и изображение связываются в одну понятную сцену. Это помогает быстрее запомнить предлог места.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775945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победа над загадкой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Финальная находка даёт ощущение успеха: вопрос был трудным только на первый взгляд. После правильного ответа урок заканчивается на радостной и уверенной ноте.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47025" y="586225"/>
            <a:ext cx="81078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запоминающийся момент урока
</a:t>
            </a:r>
            <a:endParaRPr lang="en-US" sz="2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is Mr Big? — загадка, которая учит говорить по-английски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соединяет поиск, знакомые предметы и короткие английские фразы. Дети учатся спрашивать, отвечать и замечать место, а вместе с Mr Big английский становится понятным и интересным.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2026-05-29T13:54:13Z</dcterms:created>
  <dcterms:modified xsi:type="dcterms:W3CDTF">2026-05-29T13:54:13Z</dcterms:modified>
</cp:coreProperties>
</file>