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Система, которая держит тело и делает движения возможными.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движение: как устроена и работает эта система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как слаженный механизм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помогает нам стоять, двигаться, защищает внутренние органы и делает возможными даже простые действия — от письма до бега и удержания рюкзака.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348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062" y="1887925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5840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48435"/>
            <a:ext cx="221100" cy="17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опорно-двигательной системы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образует прочный каркас тела, придаёт ему форму и служит основой для прикрепления мышц. Он также защищает важные внутренние органы от повреждений.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сокращаются и создают усилие, благодаря которому кости начинают двигаться. Именно они отвечают за шаги, повороты, подъём предметов и удержание позы.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 так, чтобы части тела могли двигаться относительно друг друга. Чем устройство сустава сложнее, тем больше его подвижность и диапазон движений.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укрепляют соединения костей и помогают удерживать их в нужном положении. Они делают суставы более устойчивыми и уменьшают риск слишком сильного смещения.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соединяют мышцы с костями и передают силу мышечного сокращения. Без них движение не смогло бы перейти от мышцы к скелету.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кости как органа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плотная наружная часть кости, которая придаёт ей прочность и помогает выдерживать нагрузку. Особенно хорошо оно развито там, где кость испытывает давление и удары.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вещество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в костях больше органических веществ, поэтому они гибче и менее ломкие. С возрастом возрастает доля минеральных солей, и кости становятся твёрже.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кости находится более лёгкая и пористая часть. Она уменьшает массу костей и помогает равномерно распределять нагрузку, не снижая прочности.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Губчатое вещество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участвует в росте и восстановлении кости, а костный мозг связан с образованием клеток крови. Эти части важны для жизни и обновления костной ткани.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и костный мозг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костей и их функции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кости связана с её работой: одни кости обеспечивают движение, другие — защиту или опору.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можно понять, какую нагрузку несёт кость: для движения, поддержки или защиты.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опорно-двигательная система человека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обновление костной ткани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кости удлиняются благодаря хрящевым зонам роста. Одновременно надкостница участвует в утолщении кости и её постепенном укреплении.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костной ткани непрерывно идут два процесса: старые участки разрушаются, а новые образуются. Так кость сохраняет прочность и приспосабливается к нагрузке.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нормального роста особенно важны кальций, фосфор, витамин D и движение. Без них костная ткань формируется хуже и становится менее устойчивой.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движение конечности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нервный сигнал превращается в движение кости в суставе.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головы и туловища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образует прочную защитную коробку для головного мозга и органов чувств. Его кости соединены так, чтобы надёжно оберегать важные структуры от ударов.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изгибы позвоночника помогают удерживать равновесие и смягчают толчки при ходьбе, беге и прыжках. Благодаря им нагрузка распределяется более равномерно.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Изгибы позвоночника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и грудина образуют грудную клетку, которая защищает сердце и лёгкие. При дыхании эта часть скелета также помогает грудной клетке расширяться и сужаться.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служит осью тела и состоит из отдельных позвонков. Такая конструкция делает спину одновременно прочной и достаточно подвижной для наклонов и поворотов.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позвоночника и их особенности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отделы позвоночника отличаются подвижностью и степенью нагрузки, поэтому у каждого есть своя роль в поддержке тела.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позвонков в грудном отделе, а наиболее подвижен шейный; поясничный отдел несёт основную нагрузку.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позвоночник человека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и их строение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Сочленение костей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 образуют головка одной кости и суставная впадина другой. Такое соединение позволяет костям двигаться относительно друг друга без потери прочности.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суставов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Плечо и бедро имеют шаровидные суставы и двигаются очень свободно. Коленный сустав устроен сложнее и обеспечивает в основном сгибание и разгибание.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Суставная сумка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 окружён сумкой, внутри которой находится синовиальная жидкость. Она облегчает скольжение поверхностей и помогает суставу работать без лишнего износа.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на поверхностях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Суставные поверхности покрыты хрящом, который делает движение более плавным и уменьшает трение. Это особенно важно при частых сгибаниях и нагрузке.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787" y="11986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681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скелетных мышц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умеют сокращаться быстро и точно, поэтому человек может поднимать руку, идти, писать и менять положение тела без задержки. Именно это делает движения управляемыми.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нервной системой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движение начинается с сигнала от мозга или спинного мозга. Нервы передают команду мышце, и только после этого она сокращается, а затем расслабляется.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парами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часто действуют попарно: одна сгибает конечность, другая разгибает. Такой механизм называют работой мышц-антагонистов, и он помогает делать движения плавными и точными.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при тренировке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нагрузка делает мышцы сильнее, выносливее и лучше координирует движения. При этом особенно важно чередовать упражнения с отдыхом, чтобы избежать переутомления.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мышцы выполняют свои задачи, но вместе обеспечивают движение, устойчивость тела и удержание осанки в повседневной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мышечные группы одновременно двигают тело и поддерживают его положение, поэтому слабость одной группы влияет на общую осанку и координацию.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и функции мышц человека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основных мышечных групп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физиологических изгиба позвоночника помогают распределять нагрузку и сохранять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анатомии человека: строение позвоночника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изгибы позвоночника сохранены, нагрузка на кости и мышцы распределяется равномернее, а спина легче переносит сидение, ходьбу и прыжки.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нарушений осанки у школьников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связаны не с одной причиной, а с сочетанием учебной нагрузки, привычек дома и недостатка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ежедневные повторяющиеся привычки: долгое сидение и постоянный наклон вперед. Их легче предупредить, чем потом исправлять.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школьного курса биологии и гигиены; значения на диаграмме — условная оценка частоты влияющих факторов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при травмах костей и мягких тканей
</a:t>
            </a:r>
            <a:endParaRPr lang="en-US" sz="2444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боль не видна сразу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часто кажется неопасным: появляется боль, отек и синяк, но кость остается целой. Однако даже при таком повреждении лучше дать месту покой и не продолжать нагрузку, чтобы не усилить воспаление.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 переломе нельзя двигать конечность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9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нарушает целостность кости, а любое лишнее движение может сместить отломки и повредить сосуды или нервы. Поэтому конечность осторожно обездвиживают и как можно быстрее обращаются за медицинской помощью.
</a:t>
            </a:r>
            <a:endParaRPr lang="en-US" sz="1393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помощь взрослых
</a:t>
            </a:r>
            <a:pPr algn="l" indent="0" marL="0">
              <a:lnSpc>
                <a:spcPct val="90000"/>
              </a:lnSpc>
              <a:buNone/>
            </a:pPr>
            <a:r>
              <a:rPr lang="en-US" sz="15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травме холод прикладывают через ткань, чтобы уменьшить боль и отек, но не допускают прямого контакта льда с кожей. После этого важно сообщить взрослым и дождаться врача, не пытаясь вправить повреждение самостоятельно.
</a:t>
            </a:r>
            <a:endParaRPr lang="en-US" sz="1522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опорно-двигательную систему
</a:t>
            </a:r>
            <a:endParaRPr lang="en-US" sz="3169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привычки в движении, питании и режиме дня помогают костям, мышцам и суставам работать без перегрузки.
</a:t>
            </a:r>
            <a:endParaRPr lang="en-US" sz="11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 в привычных действиях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ног, таза и спины работают согласованно, а руки помогают удерживать равновесие. Шаги становятся устойчивыми благодаря суставам и стопам, которые принимают нагрузку по очереди.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беге мышцы сокращаются чаще, а нагрузка на суставы возрастает. Поэтому особенно важны координация, правильная работа стопы и амортизация при каждом приземлении.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мышцы ног резко сокращаются и придают телу толчок. Затем суставы и стопы смягчают удар при приземлении, чтобы уменьшить нагрузку на кости и связки.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Вещества, необходимые для костей и мышц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 мышцы нуждаются в питательных веществах постоянно: одни строят ткань, другие помогают ей расти, восстанавливаться и становиться крепче.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работает вместе с движением: без нужных веществ кости и мышцы развиваются хуже, а без активности организм использует их неэффективно.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основы рационального питания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долго сидеть без перерыва, движения становятся скованнее, а спина быстрее устает. Короткая разминка помогает мышцам включиться в работу и возвращает телу свободу движений.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сидения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тех, кто занимается физкультурой постоянно, мышцы обычно становятся сильнее и выносливее. Но результат появляется только тогда, когда нагрузка сочетается с отдыхом и восстановлением.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тренировка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активной игрой или спортом разминка делает движения точнее и снижает риск неприятных ощущений в мышцах. Она подготавливает суставы, связки и сердечно-сосудистую систему.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перед нагрузкой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ходьба, подъем по лестнице и активные перемены между уроками полезны для координации. Повседневные движения поддерживают организм не хуже редких, но очень тяжелых нагрузок.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 повседневной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 — результат работы всей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 возможны только тогда, когда скелет, мышцы, суставы и нервная система действуют согласованно. Если беречь осанку, двигаться и питаться правильно, тело дольше остается сильным и подвижным.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2026-06-01T11:29:23Z</dcterms:created>
  <dcterms:modified xsi:type="dcterms:W3CDTF">2026-06-01T11:29:23Z</dcterms:modified>
</cp:coreProperties>
</file>