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штанах»: художественное своеобразие поэмы и основные направления критики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Маяковского, изменившая язык и интонацию русской лирики.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«Облако в штанах» вызвало спор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возникла в тревожную эпоху войны и общественного кризиса, когда футуристы сознательно ломали литературные каноны. Поэтому текст Маяковского сразу прочитали как вызов привычной лирике и старым представлениям о поэзии.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как основа её художественной новизны
</a:t>
            </a:r>
            <a:endParaRPr lang="en-US" sz="2156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 героя постепенно выходит за пределы частной истории и начинает звучать как спор с обществом, искусством и самим миропорядком. Такой переход особенно привлекал внимание критиков.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делится на четыре смысловые части, и каждая из них развивает отдельный круг переживаний. Вместе они образуют единый путь от личной боли к широкому мировоззренческому протесту.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движение текста напоминает нарастающий монолог: эмоциональное напряжение не ослабевает, а последовательно усиливается. Благодаря этому фрагменты воспринимаются как цельное лирико-публицистическое высказывание.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Композиционная необычность создаёт эффект одновременно исповеди и манифеста. Именно поэтому поэму часто рассматривают не только как любовный текст, но и как произведение с философским и общественным масштабом.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поэмы В. В. Маяковского «Облако в штанах»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поэмы в оценках критики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отмечали, что темы в поэме не существуют отдельно: они постоянно переходят одна в другую и усиливают общий драматизм.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любовная трагедия и протест, а остальные темы расширяют личный конфликт до масштаба эпохи.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звучит как публичная исповедь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лица, но его речь быстро перерастает рамки частного признания. В ней слышны и боль влюблённого, и сила оратора, обращающегося к толпе. Такой образ делает героя одновременно очень личным и обобщённым.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города и людей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словно стоит на виду у всего мира: напряжённая поза, резкая интонация и крупный силуэт подчёркивают внутренний надлом. На фоне города этот человек выглядит особенно одиноким, хотя его слова звучат громко и уверенно.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как одна из главных причин критического интереса
</a:t>
            </a:r>
            <a:endParaRPr lang="en-US" sz="1809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увидела в поэме не просто историю несчастной любви, а новый тип лирического высказывания. Личное чувство здесь становится событием огромной эмоциональной силы и открытого конфликта.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мягкой лирической интонации звучат обрывы, выкрики, самообвинение и предельные сравнения. Такая манера делает переживание почти физически ощутимым и разрушает привычное представление о любовной поэзии.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Марии связан не только с конкретным чувством, но и с мотивом недостижимости. Через него любовь превращается в опыт утраты, который невозможно исправить или вернуть.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Маяковского лишена гармонии и спокойствия: она переживается как боль, ревность и унижение. Именно этот резкий сдвиг от нежности к драме стал предметом обсуждения критиков.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любовной лирики в поэме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83156"/>
            <a:ext cx="4894200" cy="19360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оценки художественной новизны поэмы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подходов к поэме в литературной критике.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школы по-разному акцентировали текст, но все признавали его новаторство и необычную речевую организацию.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литературоведческих работ о Маяковском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Футуристическая поэтика как разрыв с литературной традицией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синтаксис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строятся напряжённо и нередко ломают привычную плавность речи. Это создаёт впечатление живого, взволнованного высказывания, а не спокойного стихотворного рассказа.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энергия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звучат слова и обороты, близкие к повседневной речи. Благодаря этому стих становится острым и современным, а герой — особенно убедительным для читателя.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и смелые образы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свободно создаёт новые словесные сочетания и неожиданно соединяет далекие понятия. Так поэма производит впечатление речевого эксперимента, а не привычной лирической формы.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как интонационный удар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организован не только размером, но и паузами, переносами, резкими акцентами. Из-за этого каждая строка звучит как отдельный эмоциональный толчок.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тропов и фигур речи в поэме В. В. Маяковского «Облако в штанах»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выразительности, определяющие стиль Маяковского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не отдельная фигура, а их сочетание: приём поддерживает друг друга и усиливает общий эффект внутреннего напряжения.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гипербола и метафора, но весь набор средств работает на эмоциональный нажим и ощущение открытого конфликта.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как источник напряжения и отчуждения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поэме не успокаивает героя, а усиливает его внутренний надлом. Улицы, вывески и кафе создают ощущение тесного, нервного пространства, в котором человеку трудно быть услышанным.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и шум как знак разлада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и городской шум подчёркивают одиночество героя среди людей. Мегаполис у Маяковского становится не фоном, а действующей силой, которая обостряет конфликт между личностью и миром.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драмы к мировоззренческому бунту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этапов поэмы «Облако в штанах» показывает, как частное чувство постепенно перерастает в конфликт с миром, обществом и Богом.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 как признаки художественного новаторства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поэмы строится на резких сменах длины строки, паузах и обрывах, поэтому чтение напоминает живую, напряжённую речь, а не плавное лирическое повествование.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 Маяковского приближена к ораторскому выступлению: слово звучит как обращение к слушателю, но при этом сохраняет исповедальную остроту и внутреннюю взволнованность.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форма создаёт впечатление «нервного» текста: эмоциональные удары, повторы и смысловые акценты усиливают ощущение прямого, почти физически ощутимого разговора с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Маяковский, «Облако в штанах»; поэтический текст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поэмы и их смысловые значения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поэме работают не только как детали, но и как символы внутреннего состояния героя и напряжённой атмосферы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группа образов, связанных с конфликтом и разладом: личное чувство постоянно сталкивается с городом, толпой и высшей инстанцией.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искусства и образ поэта в критическом прочтении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поэт показан не как отстранённый наблюдатель, а как человек, который вмешивается в жизнь словом и превращает стих в форму действия и сопротивления.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отмечает отказ Маяковского от салонной лирики: его искусство не украшает действительность, а резко обозначает боль, конфликт и нравственную ответственность говорящего.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Маяковского — это голос эпохи, поэтому личное высказывание получает общественный смысл и становится способом открытого разговора с городом, временем и читателем.
</a:t>
            </a:r>
            <a:endParaRPr lang="en-US" sz="11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9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традиционной лирики и поэмы Маяковского
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поэтической традиции и текста В. В. Маяковского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интонация, образ героя, язык и композиция от классической лирики к поэме Маяковского.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ломает привычную модель лирического переживания: вместо камерности появляется публичная исповедь, а личное чувство превращается в протест.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мотивы и философский спор с абсолютом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Бога в поэме связан не с покорностью, а с вызовом: герой проверяет пределы человеческой свободы, задаёт миру мучительные вопросы и не принимает готовых ответов.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религиозный мотив звучит драматически, а не догматически: он выражает одновременно бунт, отчаяние и поиск смысла, усиливая масштаб внутреннего конфликта героя.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литературно-критических оценок XX века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критики считают главным в художественном своеобразии поэмы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исследованиях поэмы особенно часто подчёркиваются её резкая интонация, необычная образность и соединение частного переживания с общественным звучанием.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исповедальность и трагическая любовь, но именно их соединение с городским и социальным масштабом делает поэму новаторской.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воспринималась как вызов эпохе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современников это было не только художественным опытом, но и эстетическим протестом против устоявшихся норм, принятых в поэзии начала XX 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привычной плавности читатель столкнулся с разорванной, резкой речью, которая ломала ожидания и демонстративно отказывалась от традиционной поэтической «красивости».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подана не как утешение, а как надрыв и конфликт, поэтому интимное переживание звучит громко, почти публично, и приобретает напряжённый характер.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поэма вызвала сильную полемику: она расширила границы допустимого и показала, что стих может быть не только красивым, но и вызывающим.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закрепило за Маяковским репутацию крупного новатора, показав, что лирика может соединять исповедь, манифест и социальное высказывание.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поэмы в истории русской литературы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изучении произведение важно как ключевой текст модернизма, наглядно демонстрирующий, как формальный поиск меняет сам способ поэтического мышления.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заметно повлияла на поэзию XX века: её свободная интонация, разговорная речь и усиленная образность стали важными ориентирами для последующих авторов.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которая изменила границы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высоко ценит «Облако в штанах» за редкое единство личной трагедии, общественного протеста и формального эксперимента, сделавшее поэму голосом своей эпохи.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2026-05-23T12:28:04Z</dcterms:created>
  <dcterms:modified xsi:type="dcterms:W3CDTF">2026-05-23T12:28:04Z</dcterms:modified>
</cp:coreProperties>
</file>