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под микроскопом: основные темы и цели урока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аспекты Великобритании: культуру, политику, язык, традиции, достижения.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история и культура в динамике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страна с уникальным историко-культурным наследием, объединяющая четыре нации и важнейший игрок мировой истории. Её традиции и инновации нашли отражение в искусстве, языке и общественной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и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состоит из крупнейших островов Атлантики, включая основной остров Великобритания и часть Ирландии, а также множество мелких островков. Рельеф разнообразен: горы Шотландии, холмы и болота Уэльса, равнинная центральная Англия.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Британии: острова, ландшафты и климатические особенности
</a:t>
            </a:r>
            <a:endParaRPr lang="en-US" sz="1879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умеренно-морской с частой облачностью и дождями. Среднегодовая температура колеблется от +8 до +11°C. Гольфстрим смягчает зимы, обеспечивая мягкие погодные условия по сравнению с аналогичными широтами.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управляется конституционной монархией с доминированием парламентаризма, где король выполняет в основном символические функции.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система: основа британской стабильности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состоит из двух палат: Палаты общин, избираемой народом, и Палаты лордов, включающей наследственных и пожизненных пэров.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Исполнительную власть возглавляет премьер-министр, который с 2022 года — Риши Сунак, отвечающий за формирование правительства и внутреннюю политику.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страны: уникальность четырёх наций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включает Англию, Шотландию, Уэльс и Северную Ирландию, каждая со своей историей и системой управления.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 Уэльс имеют автономные парламенты, созданные в 1999 году, которые регулируют внутренние вопросы, такие как образование и здравоохранение.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обладает собственной законодательной ассамблеей, отражающей сложные исторические и политические особенности региона.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единство государства, каждая нация сохраняет культурные традиции и национальную символику, что подчёркивает многообразие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 Великобритании: история и значение
</a:t>
            </a:r>
            <a:endParaRPr lang="en-US" sz="217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Union Jack: символ объединения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объединяет три крестовых символа: красный крест Св. Георгия (Англия), белый косой крест Св. Андрея (Шотландия) и красный косой крест Св. Патрика (Ирландия). Он отражает единство четырёх наций в едином государстве.
</a:t>
            </a:r>
            <a:endParaRPr lang="en-US" sz="106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Великобритании: объединение традиций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страны сочетает символику королевства с изображениями львов и единорога, отражая историческое единство четырёх наций и их совместное наследие в культуре и государственности.
</a:t>
            </a:r>
            <a:endParaRPr lang="en-US" sz="1080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символы наций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нация имеет свои растительные эмблемы: тюдорская роза символизирует Англию, чертополох — Шотландию, нарцисс характеризует Уэльс, а трилистник ассоциируется с Северной Ирландией.
</a:t>
            </a:r>
            <a:endParaRPr lang="en-US" sz="11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распространённость официального и региональных языков согласно данным 2021 года Национальной статистики Великобритании.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доминирует, но региональные языки сохраняют значительное культурное значение в своих регионах.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в Великобритании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статистика Великобритании, 2021 год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Великобритании: традиции и инновации
</a:t>
            </a:r>
            <a:endParaRPr lang="en-US" sz="2026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образование обязательно с 5 до 16 лет, разделено на начальное (primary) и среднее (secondary), обеспечивая фундаментальное обучение всех детей.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экзамены включают GCSE для 16-летних и A-levels для 18-летних, альтернативные варианты — BTEC и программы профессионального обучения.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действует более 130 университетов с высоким уровнем преподавания, широко используются современные технологии и педагогические методы.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принцип образования — «Every child matters», подчёркивающий ценность каждого ученика и индивидуальный подход к обучению.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университеты Великобритании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 и Кембридж — исторические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университета существуют более 800 лет и славятся высоким академическим уровнем и традициями. Их выпускники оказали большое влияние на науку и политику во всём мире.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Эдинбургский университет — шотландская гордость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старейших и крупнейших университетов в Великобритании, славится сильными программами в области медицины, науки и гуманитарных дисциплин.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 College London — инновационный лидер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UCL входит в топ-20 мировых вузов и отличается активной научной деятельностью, развитой инфраструктурой и интернациональной средой для студентов.
</a:t>
            </a:r>
            <a:endParaRPr lang="en-US" sz="1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Чаепитие в 17:00 — устоявшаяся традиция, символизирующая время отдыха и общения в кругу семьи или коллег.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 и британские традиции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личного пространства, строгое соблюдение очередей и сдержанность в поведении считаются важными элементами британского этикета.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— Bonfire Night, Boxing Day и Trooping the Colour — отражают историческую память и культурные ценности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шедевры и знаковые достопримечательности
</a:t>
            </a:r>
            <a:endParaRPr lang="en-US" sz="220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Биг-Бен — символ Лондона и часовой механизм
</a:t>
            </a:r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часовая башня, входящая в комплекс Вестминстерского дворца, служит одним из главных символов Великобритании. Ее звучные удары слышны на значительном расстоянии, а архитектурный стиль отражает викторианскую эпоху 19 века.
</a:t>
            </a:r>
            <a:endParaRPr lang="en-US" sz="99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архитектурные знаки — London Eye и The Shard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обозрения London Eye завоевало популярность благодаря панорамным видам на город. Небоскрёб The Shard впечатляет высотой и современными инженерными решениями, символизируя динамику и инновации столицы.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— загадка древности и культурное наследие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мегалитический комплекс на юге Англии привлекает туристов своей таинственной историей. Ученые считают, что Стоунхендж служил астрономическим календарём и местом проведения ритуалов нескольких тысяч лет назад.
</a:t>
            </a:r>
            <a:endParaRPr lang="en-US" sz="10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британская кухня включает знаменитые блюда: фиш энд чипс, пастуший пирог, овсяный пудинг и традиционный английский завтрак с разнообразием продуктов.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и современные гастрономические тенденции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с молоком — национальный напиток, а культура пабов играет важную роль в общественной жизни, являясь центром общения и традиций.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гастрономия Великобритании богата интернациональными вкусами: индийские карри, китайская димсам и итальянская паста распространены повсеместно, отражая мультикультурность.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национальные виды и знаменитые команды
</a:t>
            </a:r>
            <a:endParaRPr lang="en-US" sz="264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— страсть нации и лидер мирового уровня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Премьер-лига признана одной из самых престижных лиг мира, где выступают такие клубы, как Manchester United и Liverpool. Футбол объединяет миллионы болельщиков по всей стране.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 и Уимблдон — престиж и 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 Уимблдон, основанный в 1877 году, считается самым старым и престижным в мире. Его травяное покрытие и строгие традиции делают соревнование уникальным событием в спортивном календаре.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британские виды спорта: крикет и регби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 и регби занимают важное место в спортивной культуре, сопровождаясь большими международными турнирами и глубокой историей, уходящей в XIX век.
</a:t>
            </a:r>
            <a:endParaRPr lang="en-US" sz="11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промышленности включают авиацию, автомобилестроение и фармацевтику с высоким уровнем инноваций.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2022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Великобритании: сектора и структура ВВП
</a:t>
            </a:r>
            <a:endParaRPr lang="en-US" sz="2294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сферы услуг доказывает значимость финансового и сервисного секторов, в частности, Лондона как глобального центра.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NHS обеспечивает бесплатное базовое медицинское обслуживание для всех жителей страны, функционируя с 1948 года и финансируясь за счёт налогов.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здравоохранения NHS и социальные гарантии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Ежегодный бюджет NHS превышает £130 млрд, что позволяет поддерживать качество услуг и внедрять цифровые технологии для удобства пациентов.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ожидания приёма врача общей практики не должен превышать 48 часов, что отражает стандарты доступности и заботу о здоровье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система: инновации и наследие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протяжённостью 15 800 км является одной из старейших и наиболее развитых в Европе, обеспечивая важную транспортную связность.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метро, начало работы которого датируется 1863 годом, остаётся крупнейшим подземным транспортом с активным расширением и модернизацией.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Двуэтажные автобусы и региональные трамваи широко используются в городах и пригородах, сохраняя традиционный облик транспорта Великобритании.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крупных аэропортов страны обеспечивают статус лидера по пассажирским перевозкам в Европе, связывая Великобританию с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искусство: вклад Британии в мировую культуру
</a:t>
            </a:r>
            <a:endParaRPr lang="en-US" sz="2321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литература и легендарные авторы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Шекспира до Джоан Роулинг британская литература оказала огромное влияние на мировую культуру, создавая бессмертные произведения и уникальные жанры.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искусство и креативные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Damien Hirst и Banksy представляют новый взгляд на современное искусство, сочетая провокацию и глубокий смысл, вызывая международный резонанс.
</a:t>
            </a:r>
            <a:endParaRPr lang="en-US" sz="1069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традиции и известные сцены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Вест-Энд и Royal Shakespeare Company поддерживают высокий уровень театрального искусства, а театр Globe позволяет погрузиться в эпоху эпохального драматурга.
</a:t>
            </a:r>
            <a:endParaRPr lang="en-US" sz="1069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иконы и их наследие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 исполнители, такие как The Beatles, Queen и Adele, определили развитие музыкальных жанров и оказали влияние на мировую сцену музыки.
</a:t>
            </a:r>
            <a:endParaRPr lang="en-US" sz="10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британская молодёжь: интересы и приоритеты
</a:t>
            </a:r>
            <a:endParaRPr lang="en-US" sz="2231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активно сочетают личное и онлайн-общение, что отражает цифровую интеграцию и развитие социальных сетей.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фестивали Glastonbury и Reading продолжают оставаться популярными среди молодёжи, формируя важные культурные площадки.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и волонтёрская деятельность развивают ответственность и социальное сознание, укрепляя участие в жизни общества.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подростков владеют иностранными языками, а 46% вовлечены в школьные клубы, что свидетельствует о широких образовательных возможностях.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занимает передовые позиции в сфере искусственного интеллекта и биотехнологий, стимулируя развитие инновационных проектов.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Инновации, открытия и мировое лидерство Британии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изобретения, как World Wide Web, вакцинация и методы МРТ, имеют британское происхождение и фундаментально влияют на науку и медицину.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университеты входят в мировые топы по числу научных публикаций, а стартапы привлекают значительные инвестиции, способствуя росту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сохраняет баланс исторического наследия и современного развития, влияя на мировую культуру, политику и технологический прогресс, укрепляя позиции в глобальном сообществе.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сегодня: единство традиций и инноваций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2026-05-07T18:27:47Z</dcterms:created>
  <dcterms:modified xsi:type="dcterms:W3CDTF">2026-05-07T18:27:47Z</dcterms:modified>
</cp:coreProperties>
</file>