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ткани растений и животных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 клетки для защиты, питания и роста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выполняют ключевые функции: питание, обмен, рост, защита и движение. Их структура и задача у растений и животных отличаются, что отражает особенности их жизнедеятельности.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жизни организмов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это группа клеток, которые схожи по строению и выполняют единую функцию в организме.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тканей обусловлены их строением, составом и функциями в зависимости от вида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и животных ткани возникают из зародышевых слоёв в процессе развития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ткани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выделяют образовательные, покровные, проводящие, основные и механические ткани, каждая из которых выполняет свою задачу.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тканей и их функции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обеспечивают рост, покровные защищают, проводящие транспортируют жидкости, основные участвуют в фотосинтезе, а механические придают прочность.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для растения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тканей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покрывает кожу и внутренние поверхности органов, защищая организм от микробов и предотвратит потерю влаги. Этот тип ткани варьируется по слоистости и форме клеток.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соединяет и поддерживает органы, а мышечная обеспечивает их движение, включая сокращения сердца и скелетных мышц для передвижения.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и мышечная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животных и их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83" y="1647777"/>
            <a:ext cx="397657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структуре, функциях и регенерации тканей у растений и животных.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 отличаются жёсткой структурой и медленной регенерацией, а животные ткани быстро восстанавливаются и имеют разнообразные функции.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тканей растений и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состоят из мелких, активно делящихся клеток и расположены на концах корней и побегов. Они обеспечивают рост и формирование новых органов в течение жизни растения.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ткани способны восстанавливать повреждённые участки, способствуя адаптации растения к изменяющимся условиям среды.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образуют защитный слой, предотвращая высыхание и повреждения. При этом эпидермис с устьицами регулирует газообмен и испарение.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Пробка защищает внутренние ткани ствола от механических воздействий и проникновения патогенов, сохраняя жизнеспособность растения.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транспортирует воду и минеральные соли от корней к листьям, обеспечивая питание и увлажнение растения.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распределяет органические вещества, включая продукты фотосинтеза, по всем частям растения, поддерживая его жизнедеятельность.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у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состоит из живых клеток с утолщёнными стенками, которые придают ткани эластичность и гибкость.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образована мёртвыми клетками с одеревеневшими стенками, обеспечивая надёжную поддержку и прочность растения.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у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— основная ткань растений, занимающая большую часть объёма органов. Она выполняет различные функции, включая фотосинтез, запасание и газообмен.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несколько видов паренхимы: ассимиляционная обеспечивает фотосинтез, запасающая накапливает питательные вещества, а воздухоносная поддерживает газообмен в тканях.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образует плотные слои клеток, покрывающих тело и внутренние органы. Она защищает организм от микробов, предотвращает потерю влаги и служит барьером от повреждений.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и защита организма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однослойный эпителий, как в лёгких, обеспечивающий газообмен, и многослойный, например, в коже, защищающий от механических воздействий и проникновения веществ.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структуры и функций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эпителиальной ткани у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состоит из клеток и обширного межклеточного вещества, играющего роль в поддержке и соединении различных частей тела. В неё входят кровь, кости, хрящи и жир.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выполняет опорную функцию, соединяет ткани и органы, а также участвует в хранении энергии и транспортировке веществ, что обеспечивает жизнедеятельность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способна сокращаться из-за специфических белков актин и миозин. Это сокращение обеспечивает движение тела и участия в жизненных процессах.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мышц: скелетная для перемещения, сердечная, обеспечивающая работу сердца, и гладкая, находящаяся в стенках внутренних органов и регулирующая их функции.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состоит из нейронов, которые воспринимают и передают электрические сигналы, обеспечивая связь внутри организма. Глиальные клетки поддерживают нейроны, оказывая питание и защиту.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образует центральную и периферическую нервную систему, контролируя реакции организма на внешние раздражители и координируя работу всех органов.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листьях преобладает ассимиляционная паренхима, производящая питательные вещества через фотосинтез. Она взаимодействует с покровными тканями, регулирующими газообмен и испарение.
</a:t>
            </a:r>
            <a:endParaRPr lang="en-US" sz="1085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тканей в листьях
</a:t>
            </a:r>
            <a:endParaRPr lang="en-US" sz="1329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содержат проводящие ткани для транспорта воды и питательных веществ, а корни имеют образовательную и всасывающую ткани, обеспечивающие рост и поступление воды из почвы.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корней и стеблей
</a:t>
            </a:r>
            <a:endParaRPr lang="en-US" sz="1329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тканей у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 эпителиальной ткани, которая защищает организм, и соединительной ткани, придающей ей прочность и эластичность. Вместе они защищают внутренние органы от внешних воздействий.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формируется из сердечной мышечной ткани, обеспечивающей его сокращения, а суставы образуются хрящевой соединительной тканью, которая амортизирует и поддерживает подвижность.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тканей у 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и соединительная вместе занимают большую часть массы тела, что отражает их важность в обеспечении движений и поддержки организма.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мышечная и соединительная ткани играют ключевую роль, обеспечивая структуру и функции, необходимые для жизнедеятельности подростка.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анатомии, 6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распределения тканей у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функциональные связи между типами тканей по учебнику биологии.
</a:t>
            </a:r>
            <a:endParaRPr lang="en-US" sz="139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тканей в организме человека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тканевой организации в жизни организмов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определяют строение и функции организмов, отражая их приспособления к среде. Понимание растений и животных помогает оценить биологические процессы и сохранить здоровье природы и человека.
</a:t>
            </a:r>
            <a:endParaRPr lang="en-US" sz="13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2026-05-08T17:01:02Z</dcterms:created>
  <dcterms:modified xsi:type="dcterms:W3CDTF">2026-05-08T17:01:02Z</dcterms:modified>
</cp:coreProperties>
</file>