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эволюция объясняет разнообразие и приспособленность живых организмов.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формирования теории эволюции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XVIII–XIX веках изучение видов изменялось благодаря Ламарку и Дарвину. Их идеи, подкреплённые наблюдениями и ископаемыми, заложили основы современной эволюционной биологии.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биологической эволюции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это процесс накопления наследственных изменений, приводящих к образованию новых видов на протяжении многих поколений.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проявляются в строении, функциях и поведении организмов, обеспечивая разнообразие форм жизни в природе.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формирует адаптации, помогающие организмам выживать и успешно размножаться в различных условиях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изменчивость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передачу генетической информации от родителей к потомству через гены и наследственные факторы.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вызвана мутациями, рекомбинацией и половым размножением, что способствует разнообразию признаков внутри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наследственности и изменчивости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окраски цветков увеличивает приспособленность растений в разных условиях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Вариабельность признаков способствует выживанию и появлению новых форм в популяции.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 год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 и ее формы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борьба проявляется в конкуренции особей одного вида за ресурсы, например, самцы борются за самок.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борьба возникает между разными видами за пищу и территорию, как львы и гиены, конкурирующие за добычу.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неблагоприятной средой включает адаптацию к климатическим условиям и защите от хищников.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конкурируют за свет, воду и питательные вещества, что влияет на рост и размножение при высокой плотности посадки.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меланизм у бабочек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загрязнённых районах Англии тёмные формы бабочек получили преимущество, лучше маскируясь от хищников, что повышало их выживаемость и распространилось в популяции.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 антибиотикам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 мутациями, устойчивыми к лекарствам, выживают и передают эти признаки потомству, что осложняет лечение инфекций.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в одомашнивании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отбирает животных с нужными качествами, создавая породы с улучшенными характеристиками, например, собак к охоте или работе.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действия естественного отбора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(адаптация)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— это признаки, повышающие выживаемость; они формируются через естественный отбор на протяжении многих поколений.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разнообразие формы клюва у галапагосских вьюрков, адаптированных к различным источникам пищи.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окраска и мутации, как у людей высокогорий, помогают выживать в сложных условиях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471573"/>
            <a:ext cx="3887700" cy="19953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адаптаций у животных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адаптации помогают животным выживать, будь то маскировка, поведение или физиология.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адаптаций обеспечивает успешное выживание и размножение в разнообразных условиях.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069" y="1155650"/>
            <a:ext cx="297000" cy="29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 и конвергенция в природе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3650" y="1628075"/>
            <a:ext cx="40422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расхождения признаков у родственных видов, как у человека и летучей мыши, когда органы с общим происхождением выполняют разные функции.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81625" y="1628075"/>
            <a:ext cx="40422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сходных признаков у неродственных видов, например, крылья птиц и насекомых, обеспечивающих полёт, несмотря на разное происхождение.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признаки археоптерикса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сочетает в себе черты птиц и рептилий. У него есть перья и крылья, как у современных птиц, а также зубы, длинный хвост и когти на крыльях, присущие рептилиям.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и эволюционные переходные формы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эволюционной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археоптерикса подтвердило существование переходных форм в эволюции. Этот ископаемый свидетельствует о постепенных изменениях между видами, что укрепляет теорию эволюционного развития.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и доказательства эволюции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переходных форм лошадей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Фоссилии лошадей демонстрируют постепенное изменение размера и строения конечностей, что отражает адаптацию к разным средам обитания на протяжении миллионов лет.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Ароморфозы у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более сложной нервной системы и теплокровности у млекопитающих является важным эволюционным прогрессом, подтверждаемым ископаемыми находками.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Тиктаалик — переход от рыб к амфибиям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Тиктаалик имел черты и рыб, и амфибий: плавники с костями, пригодные для опоры, что свидетельствует о начале выхода животных на сушу.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датировки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Стратиграфия и радиоуглеродный анализ позволяют определить возраст окаменелостей и установить хронологические рамки эволюционных событий.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и аналогичные органы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имеют общее эволюционное происхождение, но выполняют разные функции. Например, рука человека и крыло летучей мыши схожи по строению, но различаются по назначению.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органы развиваются независимо у разных видов, выполняя сходные функции. Крыло птицы и крыло бабочки служат для полёта, хотя произошли от разных структур.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4337" y="1151850"/>
            <a:ext cx="504252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гомологичных и аналогичных органов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отличия гомологичных и аналогичных органов по ключевым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подчёркивает, что строение и происхождение определяют тип органа, а функция может быть как сходной, так и различной.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 для 9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действия естественного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отбора и адаптации в популяции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Дарвинизм и его современное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— основа возникновения разнообразия признаков, необходимых для адаптации организмов в меняющейся среде.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 проявляется в соперничестве за ресурсы, что формирует отбор наиболее приспособленных особей.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направляет эволюцию, закрепляя полезные изменения и способствуя развитию новых видов и признаков.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биология, опирающаяся на генетику и молекулярные данные, подтверждает и расширяет идеи дарвинизма.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дарвиновских идей с генетикой позволило объяснить происхождение и поддержание генетической изменчивости в популяциях.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Мутации, миграции и генетический дрейф влияют на частоту аллелей, внося вклад в эволюционные изменения и адаптацию видов.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такие как устойчивость дрозофил к токсинам и цветовые вариации бабочек, демонстрируют действие этих механизмов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 аллелей в популяции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рост доли благоприятного признака благодаря положительному отбору и последующую стабилизацию под влиянием мутаций и отбора.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после быстрого увеличения частоты аллеля наступает равновесие, обеспечивая стабильность признака в популяции.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общей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закономерностей описывают ключевые процессы и направления эволюции живых организмов.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основных закономерностей выделяют необратимость, направленность через ароморфозы, биологический прогресс и адаптивную радиацию.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лекций по эволюционной биологии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эволюционных закономерностей для биологии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закономерностей эволюции помогает объяснить разнообразие жизни, процессы видообразования и важность адаптаций для выживания в изменяющейся среде.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2026-05-09T04:35:49Z</dcterms:created>
  <dcterms:modified xsi:type="dcterms:W3CDTF">2026-05-09T04:35:49Z</dcterms:modified>
</cp:coreProperties>
</file>