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25. Играем мюзикл!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движение и игра помогают рассказать историю на сцене.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Мюзикл — это спектакль, где герои говорят, поют и двигаются вместе. Он появился в США в XIX веке и полюбился зрителям за яркие мелодии, понятный сюжет и живые сценки.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мюзикла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рассказывает историю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мелодия — разные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мелодия может звучать радостно, тревожно или грустно. Всё зависит от темпа, громкости и того, как её исполняют. Иногда музыка рассказывает о герое даже без слов.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вместо длинного рассказа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мюзикле песня помогает быстро понять, что происходит на сцене. Она делает сюжет живым, а историю — яркой и запоминающейся. Слушать такой рассказ особенно интересно.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3325" y="11689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2925" y="1168905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2525" y="1168905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мюзикл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помогают героям говорить о чувствах, мечтах и событиях. Через мелодию зритель быстрее понимает настроение сцены и запоминает историю.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реплики связывают музыкальные номера между собой. Они объясняют, кто что делает, и помогают сюжету двигаться дальше без путаницы.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Танцевальные эпизоды делают спектакль подвижным и весёлым. Шаги, повороты и жесты показывают характер героя и поддерживают ритм музыки.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 сцене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Костюмы, мимика и маленькие сценки делают каждого героя узнаваемым. Зритель видит не просто исполнителя, а часть общей истории.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сцена мюзикла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шагов помогает собрать номер в цельное выступление.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или низкий голос помогает сразу почувствовать характер героя. Нежное звучание подходит доброму персонажу, а звонкое — весёлому и подвижному.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голоса тоже важна. Тихое пение создаёт спокойное настроение, а громкое и уверенное — делает момент торжественным и заметным.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исполнения меняет впечатление от образа. Быстрый голос будто спешит, а медленный помогает слушателю прислушаться к словам и эмоциям.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героев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танец на сцене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Шаги, повороты, хлопки и жесты помогают музыке стать видимой. Даже простое движение может показать, что герой радуется, удивляется или немного волнуется.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артисты двигаются вместе, сцена выглядит живой и дружной. Танец не просто украшает песню — он помогает зрителю лучше понять ритм и настроение.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слушают музыку и готовятся войти одновременно. Ритм помогает не торопиться и не опоздать.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пения и движения участники держат общий темп. Так сцена получается ровной и собранной.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ритм помогает закончить номер вместе. Тогда выступление звучит уверенно и красиво.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держаться вместе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команда на сцене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Слаженность участников делает мюзикл понятным и красивым.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013" y="2770325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456" y="5236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76813" y="2770325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помогает узнать героя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Волшебник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Шляпа, длинный плащ или звёздные узоры сразу подсказывают, что перед зрителем волшебный персонаж. Такой костюм добавляет сцене загадочности и немного чуда.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одежда, ремень, сумка или шляпа делают героя похожим на того, кто отправился в дорогу. Костюм помогает понять, что он куда-то спешит и что-то ищет.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Принцесса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Нарядный цвет, блестящие детали и аккуратные украшения помогают создать образ сказочной героини. Костюм делает её заметной и подчёркивает торжественное настроение сцены.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Шутник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цвета, забавная шляпа или необычный жилет сразу показывают весёлого героя. Такой костюм вызывает улыбку и помогает артисту играть легко и свободно.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4691263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зверь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Ушки, хвостик, пятна или полоски помогают зрителю узнать необычного персонажа. Костюм делает образ понятным даже без долгих объяснений и поддерживает игру на сцене.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открывает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книга сразу подсказывает, что герой что-то читает, ищет или узнаёт. Если он листает страницы с волнением, зритель понимает: сейчас в истории появится важный поворот. Один предмет помогает показать действие без длинных объяснений.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 ведёт в темноте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 делает сцену похожей на ночное приключение. Его свет может показать дорогу, спрятанный уголок или тайный знак. Когда герой идёт с фонариком, даже самый простой эпизод становится загадочным и очень наглядным.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Платок и ключ подсказывают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Платок может стать и морским ветром, и слезой, и волшебной деталью костюма. Игрушечный ключ тоже многое рассказывает: он словно обещает тайну, дверь или поиск сокровища. Такие предметы делают игру понятной и интересной.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предметы помогают оживить сцену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песня весёлая, голос звучит легче, а темп становится подвижным. Улыбка в интонации помогает сразу почувствовать радость и ожидание праздника.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песне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Грустная мелодия обычно поётся мягче и тише. В ней слышны паузы, осторожность и спокойствие, поэтому слушатель понимает, что герою нужно сочувствие.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песня звучит шире и увереннее. В такой музыке важны сила голоса, чёткий ритм и ощущение большого события, будто открывается занавес.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мелодия может менять настроение, если изменить тембр, громкость и скорость. Поэтому песня в мюзикле не просто звучит, а рассказывает о чувствах героя.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сцена для мюзикла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коротким музыкальным номером на уроке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зритель помогает спектаклю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Слушает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зале тихо и спокойно, музыка слышна ясно. Внимательный зритель помогает артистам не сбиться и лучше передать настроение сцены.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аплодисментами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Аплодисменты показывают, что выступление понравилось. Они дарят артистам уверенность и помогают закончить номер с радостным чувством успеха.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Замечает смешные моменты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 улавливает шутку, неожиданное движение или забавную реплику. Тогда спектакль становится живым, а история запоминается ещё лучше.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атмосферу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Интерес, тишина и доброжелательность зала делают сцену особенной. Без зрителей спектакль был бы просто репетицией, а с ними превращается в настоящее событие.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«Звуки музыки» — песни и семейная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мюзикле музыка звучит рядом с важными жизненными событиями. Песни помогают почувствовать тепло семьи, радость общения и тревогу перемен, поэтому история запоминается не только сюжетом, но и мелодиями.
</a:t>
            </a:r>
            <a:endParaRPr lang="en-US" sz="1196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«Мэри Поппинс» — чудо в обычном дне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музыкальная история нравится детям за добрый юмор, яркие песни и волшебную героиню. В ней даже повседневные дела превращаются в маленькое приключение, а музыка словно открывает дверь в сказку.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«Король Лев» — сцена, полная силы и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мюзикле особенно заметны выразительные голоса, ритм и сильные образы. Песни помогают почувствовать простор саванны, характер героев и важность выбора, поэтому спектакль трогает и детей, и взрослых.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истории, которые любят семьи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мюзикл интересен детям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282150" y="2434525"/>
            <a:ext cx="21243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игра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не просто слушает музыку, а сразу включается в действие. Можно изображать героя, придумывать жесты и пробовать разные интонации.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592625" y="2922600"/>
            <a:ext cx="2124300" cy="13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песня и движение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мелодии добавляются шаги, повороты и хлопки, сцена становится ярче. Всё происходит в одном ритме, и выступление легко запоминается.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794850" y="1831450"/>
            <a:ext cx="20670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общий успех
</a:t>
            </a:r>
            <a:pPr algn="r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дети чувствуют себя настоящей командой. Они поют, двигаются и радуются результату, а уверенность растёт вместе с аплодисментами.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на сцене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сценического поведения для дружной и аккуратной игры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сценка становится похожей на мюзикл, если в ней есть эти три части. Для 4 класса это удобный и смелый первый шаг на сцену.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 — герой, песня и движение — уже достаточно для маленького спектакля.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Слух, память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музыкальной игры дети запоминают слова, улавливают ритм и слышат изменения в мелодии. Это помогает внимательнее слушать музыку и точнее повторять её.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и работа в 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важно не теряться, ждать свою очередь и поддерживать партнёров. Так появляется дружная команда, а выступление проходит спокойно и красиво.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игра в мюзикл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остаётся настроение спектакля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Мюзикл соединяет песню, слово и движение в одну живую историю. После такого урока хочется петь, играть смелее и помнить: каждый может стать артистом.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2026-05-24T22:25:59Z</dcterms:created>
  <dcterms:modified xsi:type="dcterms:W3CDTF">2026-05-24T22:25:59Z</dcterms:modified>
</cp:coreProperties>
</file>