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жизни: основные признаки, уровни организации и происхождение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46934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07950"/>
            <a:ext cx="42930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 — особая форма существования материи, которую можно изучать научно.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жизнь трудно определить одной формулой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изучают биология, химия, физика и философия, но единого определения пока нет: разные организмы и вирусы проявляют признаки жизни по-разному.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живого организма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50025" y="1769575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живой организм построен из клетки или клеток. Именно клеточная организация обеспечивает согласованную работу структур, обмен веществ и способность к самостоятельному существованию.
</a:t>
            </a:r>
            <a:endParaRPr lang="en-US" sz="814" dirty="0"/>
          </a:p>
        </p:txBody>
      </p:sp>
      <p:sp>
        <p:nvSpPr>
          <p:cNvPr id="12" name="Text 3"/>
          <p:cNvSpPr txBox="1"/>
          <p:nvPr/>
        </p:nvSpPr>
        <p:spPr>
          <a:xfrm>
            <a:off x="450025" y="236446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раздражимость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постоянно обмениваются веществами и энергией с окружающей средой и отвечают на внешние сигналы, меняя работу органов, клеток и ферментных систем.
</a:t>
            </a:r>
            <a:endParaRPr lang="en-US" sz="814" dirty="0"/>
          </a:p>
        </p:txBody>
      </p:sp>
      <p:sp>
        <p:nvSpPr>
          <p:cNvPr id="13" name="Text 4"/>
          <p:cNvSpPr txBox="1"/>
          <p:nvPr/>
        </p:nvSpPr>
        <p:spPr>
          <a:xfrm>
            <a:off x="450025" y="2959347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не просто увеличивается в размерах, но проходит закономерные этапы формирования. Развитие сопровождается усложнением строения, специализацией клеток и изменением функций.
</a:t>
            </a:r>
            <a:endParaRPr lang="en-US" sz="814" dirty="0"/>
          </a:p>
        </p:txBody>
      </p:sp>
      <p:sp>
        <p:nvSpPr>
          <p:cNvPr id="14" name="Text 5"/>
          <p:cNvSpPr txBox="1"/>
          <p:nvPr/>
        </p:nvSpPr>
        <p:spPr>
          <a:xfrm>
            <a:off x="450025" y="3554248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наследственность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продолжается благодаря образованию потомства и передаче наследственной информации. Потомки получают признаки родителей, а изменчивость делает популяции разнообразнее.
</a:t>
            </a:r>
            <a:endParaRPr lang="en-US" sz="814" dirty="0"/>
          </a:p>
        </p:txBody>
      </p:sp>
      <p:sp>
        <p:nvSpPr>
          <p:cNvPr id="15" name="Text 6"/>
          <p:cNvSpPr txBox="1"/>
          <p:nvPr/>
        </p:nvSpPr>
        <p:spPr>
          <a:xfrm>
            <a:off x="450025" y="414915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поддерживают внутреннее постоянство даже при изменении внешних условий. Это позволяет сохранять работоспособность клеток, тканей и органов в широком диапазоне среды.
</a:t>
            </a:r>
            <a:endParaRPr lang="en-US" sz="8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минимальная форма жизни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и архей нет оформленного ядра. Их ДНК расположена в цитоплазме, а внутренняя организация проще, чем у клеток растений, животных и грибов.
</a:t>
            </a:r>
            <a:endParaRPr lang="en-US" sz="1267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эукариот наследственный материал заключён в ядре, а в цитоплазме находятся мембранные органоиды. Митохондрии, эндоплазматическая сеть и аппарат Гольджи обеспечивают сложные процессы клетки.
</a:t>
            </a:r>
            <a:endParaRPr lang="en-US" sz="1047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клеточного уровня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объединяет все основные свойства живого в одном структурном уровне. Поэтому её рассматривают как элементарную единицу строения, функционирования и наследования признаков.
</a:t>
            </a:r>
            <a:endParaRPr lang="en-US" sz="1034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компоненты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клетки имеют плазматическую мембрану, цитоплазму и наследственный материал. Эти структуры образуют минимальную систему, способную к обмену веществ и самовоспроизведению.
</a:t>
            </a:r>
            <a:endParaRPr lang="en-US" sz="11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живой природы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молекул к биосфере показывает, как усложнение строения создаёт новые функции и связи между объектами.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организована иерархически: свойства системы возрастают по мере объединения элементов в более сложные уровни.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11 класс; обобщённая схема уровней организации живой природы.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 энергии как условие жизни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расщепляются, а высвобождаемая энергия запасается в форме АТФ. Этот универсальный переносчик энергии обеспечивает синтез, движение, транспорт веществ и другие процессы клетки.
</a:t>
            </a:r>
            <a:endParaRPr lang="en-US" sz="849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ходе пластического обмена клетка строит собственные белки, липиды, углеводы и нуклеиновые кислоты. Так формируются мембраны, органоиды и структуры, необходимые для роста и развития.
</a:t>
            </a:r>
            <a:endParaRPr lang="en-US" sz="849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клетка непрерывно получает воду, кислород, минеральные соли и органические соединения. Без этого невозможно поддерживать состав цитоплазмы, работу ферментов и обновление клеточных структур.
</a:t>
            </a:r>
            <a:endParaRPr lang="en-US" sz="849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 обеспечивает распад органических веществ и получение энергии для жизнедеятельности. У растений важную роль играет фотосинтез, а у животных и грибов — клеточное дыхание.
</a:t>
            </a:r>
            <a:endParaRPr lang="en-US" sz="8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живого и неживого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внешнее сходство ещё не означает наличие жизни: решающими являются согласованные внутренние процессы.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отличаются не отдельным признаком, а их совместным проявлением; неживые объекты могут имитировать лишь отдельные свойства.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ДНК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наследственную информацию в последовательности нуклеотидов. Именно порядок аденина, тимина, гуанина и цитозина определяет запись биологической программы организма.
</a:t>
            </a:r>
            <a:endParaRPr lang="en-US" sz="927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несут сведения о синтезе белков и тем самым влияют на строение, обмен веществ и особенности индивидуального развития каждого организма.
</a:t>
            </a:r>
            <a:endParaRPr lang="en-US" sz="1089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при делении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репликации молекула ДНК копируется, и наследственная информация передаётся дочерним клеткам. Это необходимо для роста, восстановления тканей и размножения.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и эволюция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новые варианты генетического материала. Именно наследственная изменчивость служит основой естественного отбора и постепенного эволюционного изменения популяций.
</a:t>
            </a:r>
            <a:endParaRPr lang="en-US" sz="9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поддерживает жизнь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обмена веществ и саморегуляции клетки.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и гомеостаз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означает относительное постоянство внутренней среды организма. Благодаря ему клетки работают в условиях, которые остаются пригодными для жизни, даже когда внешняя среда меняется.
</a:t>
            </a:r>
            <a:endParaRPr lang="en-US" sz="932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температура тела поддерживается за счёт потоотделения, дрожи и изменения просвета сосудов. Эти реакции помогают быстро отдавать или сохранять тепло.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Почки, гормоны и работа мембран регулируют содержание воды и солей. У растений схожую роль выполняют устьица, которые меняют интенсивность испарения воды.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и глюкагон поддерживают уровень глюкозы в крови в узких пределах. Такая точная настройка обмена показывает, что саморегуляция является признаком живой системы.
</a:t>
            </a:r>
            <a:endParaRPr lang="en-US" sz="101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как условие непрерывности жизни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бесполом размножении потомки возникают без слияния гамет и обычно почти идентичны исходному организму. Такой способ характерен для деления бактерий, почкования гидры и вегетативного размножения растений.
</a:t>
            </a:r>
            <a:endParaRPr lang="en-US" sz="849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связано с образованием гамет и оплодотворением, поэтому потомство получает новые сочетания генов. Это повышает наследственную изменчивость и увеличивает шансы популяции приспособиться к изменениям среды.
</a:t>
            </a:r>
            <a:endParaRPr lang="en-US" sz="824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вида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обеспечивает непрерывность существования вида во времени. Благодаря ему живые системы не исчезают вместе с отдельной особью, а передают наследственные признаки следующему поколению и сохраняют биологическую линию.
</a:t>
            </a:r>
            <a:endParaRPr lang="en-US" sz="849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важно не только для увеличения численности. Оно поддерживает преемственность поколений, сохраняет наследственную информацию и создает условия для эволюции, которая делает жизнь устойчивой и разнообразной.
</a:t>
            </a:r>
            <a:endParaRPr lang="en-US" sz="8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как свойство живого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не отдельный случай, а общий механизм изменений в популяциях. Эволюция идет постепенно, через накопление наследственных различий и их отбор в конкретной среде.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показывает: без изменчивости не возникает отбор, а без отбора не формируются устойчивые адаптации и новые виды.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интерпретация по материалам школьного курса биологии; без привязки к эмпирической выборке.
</a:t>
            </a:r>
            <a:endParaRPr lang="en-US" sz="6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интервал показывает, что живые системы возникли в древней истории планеты достаточно быстро и могли опираться на химическую эволюцию в водной среде.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4,54 млрд лет
</a:t>
            </a:r>
            <a:endParaRPr lang="en-US" sz="4767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столько назад сформировалась Земля, а первые достоверные следы жизни появились значительно позже, но всё же сравнительно рано по геологическим меркам.
</a:t>
            </a:r>
            <a:endParaRPr lang="en-US" sz="159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возраста Земли и древнейших следов жизни по данным современной геологии и палеобиологии.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гипотезы происхождения жизни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гипотезы объясняют разные этапы и условия возникновения первых систем, но ни одна пока не стала окончательным ответом.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корректно говорить о конкурирующих сценариях: каждый из них объясняет часть проблемы, но не охватывает весь путь от химии к жизни.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 и обзор современных представлений о происхождении жизни.
</a:t>
            </a:r>
            <a:endParaRPr lang="en-US" sz="6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61405"/>
            <a:ext cx="449100" cy="3592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97869"/>
            <a:ext cx="449100" cy="3592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на границе живого и неживого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несет ДНК или РНК, заключенную в белковый капсид. Именно наследственный материал определяет его свойства и делает возможными мутации, изменчивость и быструю эволюцию.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собственной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 имеют цитоплазмы, рибосом и органоидов, поэтому не могут самостоятельно осуществлять обмен веществ. Их жизненный цикл полностью зависит от клетки-хозяина.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внутри хозяина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вирусов происходит лишь в живой клетке, где они используют ее ферменты, рибосомы и энергию. Без хозяина вирусная частица сохраняется, но не воспроизводится.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вызывают многие инфекционные заболевания у человека, животных и растений. Поэтому их изучение важно не только для биологии, но и для медицины, сельского хозяйства и биотехнологий.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живой природы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организмов занимают собственные экологические ниши и по-разному влияют на круговорот веществ, поэтому единый взгляд на жизнь требует учета всего биологического разнообразия.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форм подтверждает: основные признаки жизни реализуются в разных линиях по-разному, но общий принцип организации остается единым.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крупных групп организмов по школьному курсу биологии; данные условны и предназначены для иллюстрации.
</a:t>
            </a:r>
            <a:endParaRPr lang="en-US" sz="57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экстремальных условиях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источники и ферменты
</a:t>
            </a:r>
            <a:pPr algn="l" indent="0" marL="0">
              <a:lnSpc>
                <a:spcPct val="115000"/>
              </a:lnSpc>
              <a:buNone/>
            </a:pPr>
            <a:r>
              <a:rPr lang="en-US" sz="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кипящих и почти кипящих водах живут термофильные микроорганизмы. Их ферменты сохраняют активность при высоких температурах, а мембраны и белки защищают клетку от разрушения, позволяя обмену веществ продолжаться там, где большинство организмов не выживает.
</a:t>
            </a:r>
            <a:endParaRPr lang="en-US" sz="786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Соль, холод и 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Галофилы, психрофилы и глубоководные формы жизни приспособлены к очень разным крайностям среды. У одних клеточные структуры защищены от избытка соли, у других — от замерзания, а у третьих — от огромного давления толщи воды.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Кислые среды и защита ДНК
</a:t>
            </a:r>
            <a:pPr algn="l" indent="0" marL="0">
              <a:lnSpc>
                <a:spcPct val="115000"/>
              </a:lnSpc>
              <a:buNone/>
            </a:pPr>
            <a:r>
              <a:rPr lang="en-US" sz="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кислых источниках и других агрессивных средах организмы используют специальные белки, эффективные системы восстановления и необычный состав мембран. Такие адаптации помогают сохранять структуру ДНК и работать основным клеточным процессам даже в неблагоприятных условиях.
</a:t>
            </a:r>
            <a:endParaRPr lang="en-US" sz="75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молекулы к сознанию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последовательное усложнение организации живой системы в школьной биологии и физиологии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47" y="1821275"/>
            <a:ext cx="398700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4550" y="1808825"/>
            <a:ext cx="370650" cy="42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4927" y="1808825"/>
            <a:ext cx="370650" cy="42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1247" y="1821275"/>
            <a:ext cx="398700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41624" y="1821275"/>
            <a:ext cx="398700" cy="3987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4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жизни и значение этого понятия для человека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60146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живого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сущности жизни помогает увидеть уникальность каждого организма и ответственность человека перед природой. От этого зависят бережное отношение к видам и сохранение устойчивости экосистем.
</a:t>
            </a:r>
            <a:endParaRPr lang="en-US" sz="700" dirty="0"/>
          </a:p>
        </p:txBody>
      </p:sp>
      <p:sp>
        <p:nvSpPr>
          <p:cNvPr id="16" name="Text 3"/>
          <p:cNvSpPr txBox="1"/>
          <p:nvPr/>
        </p:nvSpPr>
        <p:spPr>
          <a:xfrm>
            <a:off x="2230519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наследственности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 живом позволяет понять, как передаются признаки, почему возникают наследственные болезни и как работают мутации. Это основа современной генетики и медицинской диагностики.
</a:t>
            </a:r>
            <a:endParaRPr lang="en-US" sz="700" dirty="0"/>
          </a:p>
        </p:txBody>
      </p:sp>
      <p:sp>
        <p:nvSpPr>
          <p:cNvPr id="17" name="Text 4"/>
          <p:cNvSpPr txBox="1"/>
          <p:nvPr/>
        </p:nvSpPr>
        <p:spPr>
          <a:xfrm>
            <a:off x="3900878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 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о клетке, ДНК и обмене веществ лежит в основе лекарств, диагностики, селекции и биотехнологий. Без этого невозможно осмысленно применять достижения биологии на практике.
</a:t>
            </a:r>
            <a:endParaRPr lang="en-US" sz="700" dirty="0"/>
          </a:p>
        </p:txBody>
      </p:sp>
      <p:sp>
        <p:nvSpPr>
          <p:cNvPr id="18" name="Text 5"/>
          <p:cNvSpPr txBox="1"/>
          <p:nvPr/>
        </p:nvSpPr>
        <p:spPr>
          <a:xfrm>
            <a:off x="557124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человека в биосфере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рассматривается как часть единой системы биосферы, где человек зависит от круговорота веществ и энергии. Такое понимание связывает биологию с экологией и эволюцией.
</a:t>
            </a:r>
            <a:endParaRPr lang="en-US" sz="700" dirty="0"/>
          </a:p>
        </p:txBody>
      </p:sp>
      <p:sp>
        <p:nvSpPr>
          <p:cNvPr id="19" name="Text 6"/>
          <p:cNvSpPr txBox="1"/>
          <p:nvPr/>
        </p:nvSpPr>
        <p:spPr>
          <a:xfrm>
            <a:off x="724161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жизни учит сопоставлять факты, отличать признаки от причин и делать выводы на основе доказательств. Именно поэтому она объединяет молекулярный, клеточный и эволюционный уровни курса.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Жизнь: единство сохранения и изменения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объединяет обмен веществ, клеточную организацию, наследственность, изменчивость и саморегуляцию. Она сохраняет себя, передает информацию и постоянно усложняется, оставаясь открытой системой, связанной со средой и эволюцией.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2026-06-01T21:55:50Z</dcterms:created>
  <dcterms:modified xsi:type="dcterms:W3CDTF">2026-06-01T21:55:50Z</dcterms:modified>
</cp:coreProperties>
</file>