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1. Мелодия — душа музыки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мелодию, узнавать её характер и настроение.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там, где музыка становится понятной и близкой: в песнях, мультфильмах, играх и колыбельных. Она складывается в маленькую музыкальную историю, которую легко услышать и запомнить.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мелодия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цепочка звуков, которые звучат один за другим и образуют узнаваемую музыкальную линию. У неё есть начало, развитие и завершение.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мелодии важные кусочки могут повторяться. Благодаря этому её легче услышать, напеть и вспомнить даже после одного прослушивания.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мелодия чаще всего остаётся в памяти после песни. Поэтому её называют самой заметной и любимой частью музыкального произведения.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538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8288" y="13878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838" y="1387800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мелодию называют душой музыки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мелодия звучит светло и легко. Она сразу создаёт ощущение праздника, будто музыка улыбается слушателю.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мелодия передаёт тепло и заботу. Она напоминает спокойный разговор, в котором слышны добрые чувства.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мелодия помогает успокоиться и внимательно слушать. Она течёт плавно, без резких скачков и громких сюрпризов.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становится напряжённой и неровной, в ней слышится беспокойство. Музыка как будто предупреждает о чем-то важном.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похожа на речь с эмоциями: она может спрашивать, радоваться, шептать и удивляться. Поэтому музыка кажется живой и 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записывается нотами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Мелодию записывают на нотном стане с помощью нот, которые стоят выше или ниже друг друга. По такой записи видно, как звук движется вверх, вниз или остаётся на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короткий нотный пример, можно заметить путь мелодии от начала к концу. Плавная линия нот помогает увидеть её движение ещё до того, как она прозвучит.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звучат тонко, звонко и как будто тянутся вверх. Их легко представить как маленьких птичек, которые поют на ветке.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 звучат густо и глубоко. Они напоминают шаги большого медведя или спокойный голос, который не спешит.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может начинаться низко, подниматься выше и потом снова опускаться. Такое движение делает её живой и помогает услышать её характер.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07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8281" y="1844204"/>
            <a:ext cx="16743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825" y="1844204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и скачущая мелодия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движется маленькими шагами, будто аккуратно идёт по дорожке. Она часто звучит спокойно, мягко и очень ласково.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Скачущая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Скачущая мелодия делает большие прыжки, как весёлый зайчонок. Такие звуки звучат бодро, шутливо и любят удивлять слушателя.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может быть тихой и нежной, а другая — озорной и подвижной. Всё зависит от того, как именно движутся её звуки.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мелодия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мелодии можно проследить по её высоте, длительности, ритму, темпу и повторам.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запоминать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композитор повторяет короткий кусочек мелодии, музыка становится понятнее. Слушатель быстрее узнаёт её и может тихо напевать вместе с ней.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особенно полезны в детских песнях и мультфильмах. Они делают мелодию дружелюбной, словно она уже давно знакома и здоровается первым звуком.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легко остаётся в памяти, значит, в ней есть удачные повторы и ясный рисунок. Такая музыка быстро становится любимой.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песне и в сказке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мелодия помогает словам запоминаться почти сама собой. Она поддерживает текст, словно добрый помощник, и делает припев таким, что его хочется петь снова и снова. Именно поэтому знакомая песня быстро начинает жить в голове.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легко запомнить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к сказке мелодия может сразу подсказать, кто появился на сцене. Для смелого героя она звучит уверенно, для доброго — мягко, а для хитрого может стать игривой и чуть озорной. Так музыка рисует образ без слов.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выходит под музыку
</a:t>
            </a:r>
            <a:endParaRPr lang="en-US" sz="13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11" y="1387800"/>
            <a:ext cx="25952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показывает настроение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мелодия обычно звучит быстрее, светлее и звонче. Её движение кажется лёгким и бодрым, поэтому она сразу вызывает улыбку и желание подпевать.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мелодия чаще идёт плавно и неторопливо. В ней меньше резких прыжков, а звуки словно мягко плывут, создавая ощущение тишины и покоя.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Печальная мелодия нередко звучит тише и ниже. Её звуки как будто опускаются, и музыка становится задумчивой, грустной и немного тянущейся.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слышно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музыке нет текста, её характер можно узнать по движению звуков. Темп, высота и сила звучания подсказывают, о каком чувстве говорит мелодия.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звонко, легко и словно парит в воздухе. Высокий тембр флейты делает её особенно прозрачной и светлой.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фортепиано мелодия звучит ясно и чётко. Клавиши подчёркивают её ритм, но знакомая линия всё равно легко узнаётся.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мелодия становится певучей и мягкой. Скрипка будто «поёт» длинную фразу и помогает услышать каждую интонацию.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мотив меняется на разных инструментах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разных жанрах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мелодия обычно движется спокойно, мягко и без резких скачков. Она словно укачивает слушателя и помогает представить тихий вечер перед сном.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мелодия звучит ровно, уверенно и чётко. Такой характер помогает шагать в одном ритме и делает музыку собранной и торжественной.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мелодия становится подвижной, лёгкой и игривой. Она часто подсказывает движение, будто сама приглашает кружиться, притопывать и улыбаться.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зазвучать знакомой мелодии, и герой мультфильма сразу оживает. Музыка помогает понять, он весёлый, смелый или чуть-чуть смешной. Иногда один короткий мотив запоминается лучше целой сцены.
</a:t>
            </a:r>
            <a:endParaRPr lang="en-US" sz="711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мультфильм начинает петь
</a:t>
            </a:r>
            <a:endParaRPr lang="en-US" sz="110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концерте мелодии звучат особенно ярко, потому что их поют вместе. Голоса детей, сцена и улыбки создают праздничное настроение, а простая мелодия помогает всем петь дружно и уверенно.
</a:t>
            </a:r>
            <a:endParaRPr lang="en-US" sz="736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школьного праздника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сказках мелодия часто становится частью образа. Она может сопровождать появление героя, подсказывать его характер и вести слушателя от одного события к другому, словно музыкальная дорожка.
</a:t>
            </a:r>
            <a:endParaRPr lang="en-US" sz="710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сказки и детские выступления
</a:t>
            </a:r>
            <a:endParaRPr lang="en-US" sz="1011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нас: где встречаются красивые мелодии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шагом: как слушать мелодию внимательнее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первого звучания перейти к пониманию характера и запоминаемости мелодии.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8719" y="1844204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мелодия отличается от шума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строится из звуков, которые идут друг за другом по понятной линии. В ней слышно направление, поэтому она напоминает маленький музыкальный путь.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 на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будто что-то рассказывает, в ней легче услышать мелодию. Звуки соединяются так, словно кто-то говорит с нами голосом музыки.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узнать с первых нот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мелодии часто есть запоминающееся начало. Даже несколько звуков помогают понять, что это не случайный шум, а осмысленная музыкальная фраза.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не ведёт линию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обычно звучит без чёткой высоты и направления. Он может быть громким или тихим, но в нём труднее уловить музыкальное движение и настроение.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мелодии быстро запоминаться: ясный ритм, удобные звуки и повторение.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признаки складываются вместе, мелодию хочется тихо напевать снова и снова — дома, в классе и даже по дороге.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движение мелодии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Мелодию удобно представить как линию, которая поднимается, опускается, идёт волной или ступеньками. Такой рисунок помогает увидеть, что музыка движется, а не стоит на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нарисовать ноты, линия станет похожа на дорожку для звуков. Тогда легче понять, где мелодия плавная, а где делает смелые прыжки.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мелодии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 показывает, как мелодия поднимается или опускается. Благодаря этому её движение становится заметным даже без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звуков помогает мелодии звучать то медленно, то быстро. Одни звуки тянутся дольше, другие пролетают почти мгновенно.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делает мелодию плавной или прыгающей. Оно создаёт ощущение шага, дорожки или весёлого перепрыгивания через ступеньки.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соединяет все признаки вместе. Поэтому одна и та же мелодия может казаться радостной, спокойной или грустной.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музыка, которую хочется помнить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соединяет звуки в живую и понятную историю. Она помогает музыке говорить с нами без слов, а внимательное слушание открывает её движение, настроение и красоту.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2026-05-24T22:08:22Z</dcterms:created>
  <dcterms:modified xsi:type="dcterms:W3CDTF">2026-05-24T22:08:22Z</dcterms:modified>
</cp:coreProperties>
</file>