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3. Осенние образы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Услышим, как звучит осень: дождь, ветер и золотой парк.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осень становится музыкой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легко узнать на слух: в музыке появляются мягкие краски, медленные мелодии и плавные переходы. Композиторы передают тишину, красоту и лёгкую грусть этого времени года.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29" y="1239180"/>
            <a:ext cx="212117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напоминают осень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капли в музыке часто звучат как короткие повторяющиеся звуки. Они создают ощущение лёгкого дождя, который спокойно стучит по листьям и крышам.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удобно передавать протяжными нотами, быстрыми пробегами и резкими всплесками. Такие звуки будто проносятся мимо и сразу меняют настроение музыки.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Шуршание листвы похоже на лёгкие ритмичные звуки и короткие мотивы. Они делают музыку подвижной и живой, как прогулка по осенней дорожке.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Падающие листья в музыке обычно звучат мягко и плавно, без резких ударов. Такое движение напоминает медленное кружение в воздухе, когда парк словно дышит тишиной.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образа подходят скрипка, флейта и фортепиано. Их светлое звучание помогает представить жёлтые и красные листья, спокойное небо и тихий осенний сад.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в музыкальных красках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осени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мелодии чаще всего неторопливые и напевные. Они будто идут медленно, как прогулка по аллее, где под ногами шуршит листва.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мелодиях нередко слышно движение вниз. Это похоже на лист, который тихо опускается на землю и завершает свой красивый полёт.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минорное звучание. Оно добавляет лёгкую грусть, но эта грусть спокойная, тёплая и очень красивая, словно вечерний осенний свет.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громкость в осенней музыке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показать тихую погоду, спокойный сад и задумчивое настроение.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и громче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ветра, бегущих туч и шумного листопада, когда осень становится более подвижной.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громкость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музыку похожей на вечер, лёгкий дождь или далёкие шаги по аллее.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осенний музыкальный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картины природы к звуку: композитор выбирает настроение, темп, громкость и инструменты.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55690"/>
            <a:ext cx="343500" cy="2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звучат по-осеннему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часто передаёт тёплую грусть и мягкое движение мелодии. Её звучание похоже на спокойный осенний вечер, когда хочется слушать не спеша.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напоминает ветер и лёгкое движение воздуха. Её высокие звуки словно скользят над парком и помогают представить шорох листьев.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похоже на капли дождя и тихие шаги. Короткие звуки и мягкие аккорды делают осеннюю картину особенно ясной и спокойной.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 добавляет глубину, мягкость и спокойствие. Её низкий голос делает музыку тёплой, как длинный осенний вечер с тихим светом в окнах.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«Времена года» П. И. Чайковского есть пьеса «Осенняя песнь». Она звучит мягко, спокойно и немного печально, словно тихий вечер в саду.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вызывает образ размышления о природе. В ней слышны тишина, светлая грусть и красота уходящего дня, когда осень ещё очень нежная и задумчивая.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Петра Чайковского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русской музыке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 часто передавал осень через широкие, певучие мелодии, в которых слышны тепло, тишина и внимательное отношение к природе.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А. К. Глазунова осенние образы нередко звучат спокойно и красиво, словно прогулка по парку, где каждый звук заметен и выразителен.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В. Рахманинов любил глубокие, протяжные фразы. Они помогают почувствовать задумчивость осени и её особую, немного таинственную красоту.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осенняя музыка показывает природу как живую собеседницу: она может утешать, радовать и наводить на добрые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музыке Антонио Вивальди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урожая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радостная музыка, будто люди собрались после сбора урожая. В ней слышны весёлые движения и оживлённый ритм, поэтому осень кажется яркой и праздничной.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музыка становится легче и подвижнее. Мелодия будто кружится, как листья на ветру, и передаёт настроение танца, смеха и осенней прогулки.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размах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появляются резкие и сильные звуки, похожие на гром и порывы ветра. Так Вивальди показывает, что осень может быть шумной, бурной и очень живой.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приметы дождя и ветра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 музыке часто звучит как короткие повторяющиеся звуки. Они падают один за другим, словно мелкие капли на стекло или на крышу осеннего дома.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узнаётся по быстрым нотам, длинным протяжным звукам и неожиданным акцентам. Музыка будто делает вдох и выдох, передавая движение воздуха и его порывы.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слышны и тихие, и резкие звуки, возникает осенняя погода. Слушатель легко представляет серое небо, сырость и шумную, подвижную природу.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стихах и музыке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становятся строками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любят осень за её тихую красоту: жёлтые листья, прохладный воздух и спокойные вечера. В стихах эти картины звучат почти как мелодия. Читатель словно слышит шорох под ногами и мягкую печаль уходящего дня.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отвечает стихам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тоже рисуют осень звуками, как поэты — словами. Мягкие мелодии, тихая громкость и плавное движение нот помогают показать сад, парк и небо перед дождём. Получается музыкальная картина, которую легко представить глазами и сердцем.
</a:t>
            </a:r>
            <a:endParaRPr lang="en-US" sz="13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осенней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услышать, как музыка превращает осеннюю картину в звуки.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181" y="3340378"/>
            <a:ext cx="161051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7349" y="1205754"/>
            <a:ext cx="161051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 осенней музыки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музыке, которая звучит негромко и спокойно. Она напоминает вечер в саду, когда всё вокруг замедляется и слушает тишину.
</a:t>
            </a:r>
            <a:endParaRPr lang="en-US" sz="122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 не режет слух и кажется тёплым. Такие звуки похожи на лёгкий ветер и плавное падение листьев.
</a:t>
            </a:r>
            <a:endParaRPr lang="en-US" sz="1223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Дождливая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музыка с капельками звуков, короткими повторами и лёгкой сыростью в настроении. Она помогает представить серый день после дождя.
</a:t>
            </a:r>
            <a:endParaRPr lang="en-US" sz="122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музыка звучит прозрачно и радостно, будто солнечные лучи пробились сквозь листья. Она делает осень тёплой и красивой.
</a:t>
            </a:r>
            <a:endParaRPr lang="en-US" sz="122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Ветреная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Ветреная музыка быстро меняется, шуршит и летит вперёд. В ней слышны порывы, бегущие ноты и ощущение движения по осеннему парку.
</a:t>
            </a:r>
            <a:endParaRPr lang="en-US" sz="12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бывает разной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осень может быть тихой и задумчивой, как вечерний сад. Тогда музыка звучит мягко, неторопливо и очень спокойно.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случае она становится весёлой и шумной, словно праздник на дворе. Быстрый темп и яркие акценты делают её живой и подвижной.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бывает и золотая осень — светлая, тёплая и красивая. Для неё подходят плавные мелодии, которые будто сияют, как листья на солнце.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композитор показывает дождь, ветер и серое небо. Тогда в музыке слышны резкие звуки, короткие фразы и немного тревожное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золотой осени подходят светлые мелодии и мягкая громкость. Звуки текут плавно, как солнечный луч по дорожке в парке, и создают ощущение тепла.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слышны высокие и средние ноты, которые делают музыку прозрачной и воздушной. Она напоминает лес, где листья светятся на ветках и тихо кружатся в воздухе.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осень в звуках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осень в музыке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легко узнать по медленному или умеренному темпу. Музыка не торопится, как будто идёт по тихой аллее и внимательно смотрит вокруг.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выдают тихие звуки, мягкая окраска инструментов и мелодии, похожие на шорох листвы, капли дождя или прохладный ветер.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признак — особое настроение. В осенней музыке часто есть простор, светлая грусть и спокойствие, поэтому её хочется слушать медленно и вдумчиво.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урока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образы в музыке создаются с помощью темпа, мелодии, громкости и тембра. Эти средства помогают нарисовать природу не красками, а звуками.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может показать разные чувства: радость, задумчивость, лёгкую печаль или весёлое движение. Поэтому осень в музыке никогда не бывает скучной.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сезон даёт много вариантов звучания. Осень может быть золотой, дождливой, ветреной, тихой или шумной — и всё это слышно в музыке.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слушаем внимательно, музыка превращается в картину. Тогда в ней можно узнать сад, парк, дождь, листья и настроение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звучит по-разному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музыка учит слушать природу внимательнее и замечать её в звуках. У Чайковского и Вивальди осень разная, но всегда яркая, живая и немного волшебная.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2026-05-24T20:37:06Z</dcterms:created>
  <dcterms:modified xsi:type="dcterms:W3CDTF">2026-05-24T20:37:06Z</dcterms:modified>
</cp:coreProperties>
</file>