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30–31. Нахождение числа по его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части — к целому: считаем вместе!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знаем, как делить на равные части, находить половину, треть и четверть, а ещё видим связь умножения и деления. Эти знания помогут точно восстановить целое по одной известной части.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уже умеем в 4 классе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5887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5478" y="1453774"/>
            <a:ext cx="258038" cy="29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05660" y="1453774"/>
            <a:ext cx="221175" cy="294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урока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Целое — это весь предмет или число, которое состоит из одинаковых частей. Если знать размер одной части и их количество, целое можно восстановить без догадок.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Целое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показывает только один кусочек целого. Доля помогает понять, сколько одинаковых кусочков входит в весь предмет, будто кусочки пазла складываются в одну картину.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и доля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части равные, их удобно считать одинаковыми. Тогда известную часть можно повторить нужное число раз и получить правильный ответ быстрее и аккуратнее.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части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показывает, какая именно часть взята от целого: половина, треть, четверть или другая доля. Она подсказывает, сколько одинаковых частей нужно учитывать.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полоска — четыре одинаковых кусочка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полоска поделена на 4 равные части, и одна из них равна 3. Значит, каждая часть такая же, а всё целое можно собрать по кусочкам: 3, 3, 3 и 3. Так сразу видно, откуда берётся число 12.
</a:t>
            </a:r>
            <a:endParaRPr lang="en-US" sz="1273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целое сразу
</a:t>
            </a:r>
            <a:pPr algn="ctr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на схеме помогают прочитать рисунок без лишних догадок. Сначала видна одна часть, потом — две части, а затем вся полоска целиком. Это удобно: ребёнок понимает, что целое состоит из четырёх одинаковых частей, а не из случайных чисел.
</a:t>
            </a:r>
            <a:endParaRPr lang="en-US" sz="1209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Полоска и её части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известна одна четвёртая часть, достаточно умножить её значение на 4. Это самый короткий путь от одной части к целому.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целое состоит из четырёх одинаковых частей и равно двадцати.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× 4 = 20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целое по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идти от известной части к целому без путаницы.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известна половина, нужно умножить число на 2. Так мы быстро получаем целое, как будто собираем пару одинаковых половинок в один предмет.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потому что половина делит целое на две равные части.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× 2 = 14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одинаковых отрезка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изображены 3 равных отрезка, и один из них равен 6. Тогда все три части одинаковые, а целое можно восстановить как 6 + 6 + 6. Получается 18 — ровно столько, сколько нужно для целого отрезка.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рядом с рисунком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«одна треть», «три равные части» и «целое» помогают не запутаться. Ребёнок видит, что одна часть — это только кусочек, а всё число складывается из трёх одинаковых кусочков. Так задача становится понятной и очень послушной.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числа по трети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четверть числа равна 8, то целое состоит из четырёх одинаковых частей. Значит, нужно взять 8 и повторить это значение четыре раза.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действие удобно записывать как умножение: 8 × 4 = 32. Умножение помогает считать быстрее, чем долго складывать одинаковые числа.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 главное правило: часть всегда меньше целого. Если части равные, можно легко проверить себя, разделив 32 на 4 и снова получив 8.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числа по четверти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 задачи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отмечаем, что одна часть равна 9. Это помогает сразу увидеть, какое число дано в задаче, и не потерять его среди лишних слов.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Записываем известную часть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указываем, что частей 3. Так становится ясно, сколько раз нужно взять известную часть, чтобы собрать всё число.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Считаем части целого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получаем 27. Такая короткая запись подсказывает верное действие и помогает быстро проверить ответ: 9 + 9 + 9 = 27.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Находим целое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найденное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убедиться, что ответ получен верно: найти целое, разделить его на равные части и сравнить результат с известной частью.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группа на парте
</a:t>
            </a:r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видно 6 карандашей — это одна треть набора. Ребёнок считает одну группу и сразу понимает, что таких групп должно быть три. Остаётся мысленно добавить ещё две такие же группы и получить весь набор без путаницы.
</a:t>
            </a:r>
            <a:endParaRPr lang="en-US" sz="1278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Достраиваем до трёх частей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каждая часть одинакова, то 6 карандашей повторяются три раза. Получается 6 + 6 + 6 = 18. Такой рисунок удобен тем, что не нужно гадать: часть видна глазами, а целое складывается из одинаковых кусочков, как конструктор.
</a:t>
            </a:r>
            <a:endParaRPr lang="en-US" sz="1292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карандаши помогают увидеть целое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точно понять, что дано в задаче: часть или всё число. Если перепутать эти два слова, ответ получится совсем не тот, даже если считать очень старательно.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в ответе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проверять себя по условию. Если одна часть равна 4, а частей 5, целое должно быть 20. Число 9 здесь не подходит, потому что оно не состоит из пяти одинаковых частей.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стоит задать себе простой вопрос: может ли ответ быть больше части? Если части равные, то целое всегда больше одной части. Такая маленькая проверка спасает от досадных ошибок.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умножать без смысла. Сначала выясняют, сколько равных частей в целом, а потом умножают известную часть именно на это число. Иначе можно получить красивое, но неверное число.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4450" y="3148326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умножение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записать те же пять четвёрок как 4 × 5, считать становится быстрее. Результат не меняется, а запись становится короче и удобнее для больших чисел.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270825" y="699026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сложение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 очереди сложить одинаковые части: 4 + 4 + 4 + 4 + 4. Этот способ хорошо подходит, когда частей немного и хочется увидеть каждую группу отдельно.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считать одно и то же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одинаковых пакетиков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пакетике лежит 5 конфет, и это одна пятая всех конфет. Значит, таких пакетиков должно быть пять. Если собрать их вместе, получится целое число конфет, как будто мы складываем маленькие сладкие кучки в одну большую горку.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без 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равных групп по 5 конфет дают 25 конфет. Умножение 5 × 5 помогает посчитать быстрее, чем долго повторять сложение. На рисунке легко показать, что каждая группа одинаковая, а значит, всё множество собрано правильно.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 конфетами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известно целое, можно узнать одну часть делением. Тогда 12 делят на 4 и получают 3. Так видно, сколько приходится на одну равную часть.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умножение и деление помогают друг другу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известна одна часть, целое находят умножением. Например, когда одна доля равна 3, а таких долей 4, получаем 12. Это удобный и быстрый путь к ответу.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действия связаны, как два помощника. Одно умеет собирать части в целое, а другое — разбирать целое на части. Поэтому проверка через деление помогает убедиться, что умножение выполнено верно.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решения текстовой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не перепутать данные и выбрать верное действие: сначала понять условие, потом найти число частей, выполнить вычисление и проверить ответ.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1744" y="1205853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06" y="1205853"/>
            <a:ext cx="338438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72338" y="1205853"/>
            <a:ext cx="406125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19556" y="1205853"/>
            <a:ext cx="338438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способ для разных дробей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известна половина, целое состоит из двух равных частей. Значит, известную часть нужно умножить на 2. Это самый короткий путь к ответу.
</a:t>
            </a:r>
            <a:endParaRPr lang="en-US" sz="1523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дана треть, целое делится на три одинаковые части. Поэтому значение одной части умножают на 3. Главное — не забыть, что частей именно три.
</a:t>
            </a:r>
            <a:endParaRPr lang="en-US" sz="1523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15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известна четверть, нужно вспомнить про четыре равные части. Тогда известную часть умножают на 4. Счёт получается аккуратным и очень понятным.
</a:t>
            </a:r>
            <a:endParaRPr lang="en-US" sz="1516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Пятая часть означает пять одинаковых долей. Значит, известную часть умножают на 5. Чем больше частей, тем внимательнее нужно считать, чтобы не сбиться.
</a:t>
            </a:r>
            <a:endParaRPr lang="en-US" sz="15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круге, полоске или наборе предметов сначала заметна только одна равная доля. По ней можно понять, сколько одинаковых частей спрятано в целом. Это как подсказка, которую рисунок даёт без слов.
</a:t>
            </a:r>
            <a:endParaRPr lang="en-US" sz="1528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и целое в разных рисунках
</a:t>
            </a:r>
            <a:endParaRPr lang="en-US" sz="2312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видна одна часть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части равные, целое складывается точно и без догадок. Один и тот же приём работает с разными картинками: с конфетами, карандашами и даже с геометрическими фигурами. Математика любит порядок, а мы любим ясность.
</a:t>
            </a:r>
            <a:endParaRPr lang="en-US" sz="1508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легко собрать всё целое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число по его части, надо узнать, сколько таких одинаковых частей в целом. Потом известную часть умножают на это число — и ответ готов, без волшебства, но почти как в фокусе.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2026-05-24T11:38:57Z</dcterms:created>
  <dcterms:modified xsi:type="dcterms:W3CDTF">2026-05-24T11:38:57Z</dcterms:modified>
</cp:coreProperties>
</file>