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формулы: от базовых тождеств к решению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Освоим ключевые формулы и увидим, как они помогают решать задачи.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объединяет базовые знания о тригонометрических функциях и превращает их в рабочий инструмент: для упрощения выражений, доказательства тождеств, решения уравнений и анализа графиков, в том числе в заданиях ЕГЭ по математике.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формулы особенно нужны и почему это важно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Тригонометрическая окружность и знаки функций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по четвертям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синуса и косинуса определяется четвертью, в которой расположен угол. Синус положителен в I и II четвертях, косинус — в I и IV, а тангенс и котангенс — в I и III.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Тригонометрическая окружность имеет радиус 1 и центр в начале координат. Положение точки на ней удобно задаётся углом φ, а её координаты сразу дают cos φ и sin φ.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формул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окружность позволяет видеть тригонометрические соотношения геометрически. На её основе удобно выводить тождества, определять знаки выражений и понимать, почему одни значения повторяются с периодом.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Углы, кратные 90°, связаны с осями координат и дают опорные значения функций. Они помогают быстро ориентироваться в формулах приведения и проверять результаты вычислений без лишних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тригонометрическое тождество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тождество имеет вид sin²α + cos²α = 1. Это одно из центральных соотношений тригонометрии, без которого невозможно уверенно преобразовывать выражения и проверять вычисления.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следует из уравнения единичной окружности x² + y² = 1, если подставить x = cos α и y = sin α. Так связь между алгеброй и геометрией становится наглядной.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преобразования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формулы сразу получаются равенства cos²α = 1 − sin²α и sin²α = 1 − cos²α. Они особенно полезны, когда нужно заменить квадрат одной функции через другую.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тождество помогает контролировать правильность вычислений: если выражение должно равняться 1, а получается другое число, значит, в преобразованиях допущена ошибка или потерян знак.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тангенса и котангенса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198792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тождеством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основного тригонометрического тождества следуют удобные формулы 1 + tg²α = 1 / cos²α и 1 + ctg²α = 1 / sin²α, которые часто упрощают дробные выражения.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0939" y="1049000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задаётся как tg α = sin α / cos α, а котангенс — как ctg α = cos α / sin α. Поэтому обе функции определены только при ненулевом знаменателе.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2926849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новым формам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содержит дроби с синусом и косинусом, переход к тангенсу или котангенсу может сделать преобразование короче и яснее, особенно при решении уравнений.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751" y="386577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tg и ctg важно помнить об ограничениях: нельзя делить на ноль. Проверка допустимых значений защищает от формальных ошибок и неверных ответов.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приведения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275754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зависит от четверти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преобразовании важно учитывать, в какую четверть попадает новый угол. Именно от этого зависит, сохранится знак функции или изменится на противоположный.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5966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Сведение к удобному углу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приведения позволяют заменить угол вида 90° ± α, 180° ± α, 270° ± α или 360° ± α на более простой, часто острый угол.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2578" y="3855416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Универсальный приём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особенно полезны, когда исходный угол выглядит неудобно для вычислений. После приведения задача сводится к знакомым опорным значениям и стандартным формулам.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87" y="1468141"/>
            <a:ext cx="206179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105" y="3094639"/>
            <a:ext cx="243773" cy="216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4364" y="1468141"/>
            <a:ext cx="176725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сложения углов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суммы и разности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sin(α ± β) = sin α cos β ± cos α sin β позволяют находить значения синуса для составных углов и выводить многие частные тригонометрические соотношения.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суммы и разности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cos(α ± β) = cos α cos β ∓ sin α sin β особенно важна в преобразовании выражений, где нужно раскрыть сумму углов или упростить результат.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составного угла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tg(α ± β) = (tg α ± tg β) / (1 ∓ tg α tg β) удобна для работы с дробными выражениями и решения уравнений, где тангенс ведёт себя проще.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двойного угла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из сложения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двойного угла выводятся из формул сложения, если положить β = α. Это показывает, что новая формула не является отдельной теорией, а логически продолжает уже известные соотношения.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двойного угла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компактная запись имеет вид sin 2α = 2 sin α cos α. Она особенно удобна при преобразовании произведений и при упрощении выражений с двумя тригонометрическими множителями.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двойного угла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косинуса существует несколько равносильных форм: cos 2α = cos²α − sin²α = 1 − 2 sin²α = 2 cos²α − 1. Выбор зависит от вида исходного выражения.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двойного угла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tg 2α = 2 tg α / (1 − tg²α) применима при tg α ≠ ±1. Она помогает сводить уравнения к более простому виду и делать замену переменной.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половинного угла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198792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соотношения записываются так: sin²(α/2) = (1 − cos α) / 2 и cos²(α/2) = (1 + cos α) / 2. Они часто используются в преобразованиях без лишних выкладок.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0939" y="1049000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половине угла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половинного угла выражают sin²(α/2) и cos²(α/2) через cos α. Это удобно, когда в задаче встречаются квадратные выражения и требуется перейти к более простому углу.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2926849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половинного угла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тангенса существует несколько форм: tg(α/2) = sin α / (1 + cos α) = (1 − cos α) / sin α. Выбор зависит от того, какие величины уже известны.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751" y="386577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половинного угла особенно полезны при нахождении точных значений для углов 15° и 22,5°. В таких задачах они позволяют получать ответ через известные опорные значения.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произведения в сумму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79775" y="1263725"/>
            <a:ext cx="5631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умножения к сложению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произведения позволяют заменить произведение тригонометрических функций суммой или разностью. Это делает выражение более компактным и часто открывает путь к дальнейшему упрощению.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79775" y="2456295"/>
            <a:ext cx="5631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синусов и косинусов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sin α sin β = ½[cos(α − β) − cos(α + β)] и cos α cos β = ½[cos(α − β) + cos(α + β)] особенно полезны при работе с двумя множителями.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79775" y="3648873"/>
            <a:ext cx="5631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sin α cos β = ½[sin(α + β) + sin(α − β)] помогает преобразовывать выражения, где синус и косинус стоят рядом. Она часто используется перед решением уравнений или сокращением записи.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90" y="2077821"/>
            <a:ext cx="191272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803" y="2077821"/>
            <a:ext cx="218597" cy="2185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003" y="2077821"/>
            <a:ext cx="163948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5553" y="2077821"/>
            <a:ext cx="218597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суммы в произведение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синусов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позволяют заменить сумму или разность синусов произведением, что особенно удобно при сокращении выражений. После преобразования часто удаётся выделить общий множитель и упростить дальнейшие вычисления.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косинусов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для cos α ± cos β переводят выражение в произведение двух косинусов или синусов. Такой переход помогает раскрывать структуру выражения и готовит его к решению уравнений или группировке слагаемых.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сложных преобразованиях эти формулы уменьшают число слагаемых и делают выражение компактнее. Это удобно, когда нужно привести тригонометрическую запись к виду, в котором легко сравнивать или сокращать части.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уравнениях с суммой тригонометрических функций преобразование в произведение часто открывает путь к разложению на множители. После этого каждое сомножество можно приравнять к нулю и получить серию решений.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504441"/>
            <a:ext cx="4037700" cy="28857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показывает, что большинство преобразований в 11 классе опирается на небольшой набор повторяющихся формул.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формула часто служит стартом для разных типов задач: упрощения, вычисления значений и решения уравнений.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и начала анализа, 11 класс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тригонометрии в одной таблице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преобразования тригонометрического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типовых задач школьного курса, 11 класс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21954"/>
            <a:ext cx="3803400" cy="2941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при работе с формулами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57150" y="1156200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 формулах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 при неверном выборе знака в формулах сложения и приведения. Полезно отдельно фиксировать, в какой четверти находится угол, и только затем подставлять нужную запись.
</a:t>
            </a:r>
            <a:endParaRPr lang="en-US" sz="1186" dirty="0"/>
          </a:p>
        </p:txBody>
      </p:sp>
      <p:sp>
        <p:nvSpPr>
          <p:cNvPr id="11" name="Text 3"/>
          <p:cNvSpPr txBox="1"/>
          <p:nvPr/>
        </p:nvSpPr>
        <p:spPr>
          <a:xfrm>
            <a:off x="657150" y="205134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сокращать выражение, не проверив, где оно вообще определено. Особенно это важно для тангенса и котангенса, а также для дробей, где синус или косинус стоит в знаменателе.
</a:t>
            </a:r>
            <a:endParaRPr lang="en-US" sz="1186" dirty="0"/>
          </a:p>
        </p:txBody>
      </p:sp>
      <p:sp>
        <p:nvSpPr>
          <p:cNvPr id="12" name="Text 4"/>
          <p:cNvSpPr txBox="1"/>
          <p:nvPr/>
        </p:nvSpPr>
        <p:spPr>
          <a:xfrm>
            <a:off x="657150" y="294649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подстановка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cos²α на 1−sin²α корректна, но не всегда удобна для дальнейшего решения. Перед преобразованием стоит выбрать ту форму, которая быстрее приводит к стандартному виду.
</a:t>
            </a:r>
            <a:endParaRPr lang="en-US" sz="1186" dirty="0"/>
          </a:p>
        </p:txBody>
      </p:sp>
      <p:sp>
        <p:nvSpPr>
          <p:cNvPr id="13" name="Text 5"/>
          <p:cNvSpPr txBox="1"/>
          <p:nvPr/>
        </p:nvSpPr>
        <p:spPr>
          <a:xfrm>
            <a:off x="657150" y="3833695"/>
            <a:ext cx="4135200" cy="803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нужно проверить ответ по ограничениям и периоду функций. Это помогает отсеять посторонние корни и убедиться, что полученное выражение действительно эквивалентно исходному.
</a:t>
            </a:r>
            <a:endParaRPr lang="en-US" sz="11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типичную картину работы с формулами на школьных заданиях: одни соотношения используются почти на каждом шаге, другие — точечно, но очень полезны.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нагрузку несут базовые формулы, потому что они чаще всего нужны для упрощения выражений и преобразования уравнений.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заданий школьного уровня по теме «Тригонометрические формулы»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формулы чаще всего встречаются в задачах 11 класса
</a:t>
            </a:r>
            <a:endParaRPr lang="en-US" sz="228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тригонометрических функций для опорных углов
</a:t>
            </a:r>
            <a:endParaRPr lang="en-US" sz="2702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79775" y="1263725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0° и 90°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для углов 0° и 90° служат опорой для всех последующих вычислений. Они определяются по координатам точек на осях и помогают быстро проверять формулы.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9775" y="2456295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30° и 60°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этих углов удобно запоминать парные значения: sin 30° = ½, cos 30° = √3/2, sin 60° = √3/2, cos 60° = ½. Они часто появляются в подстановках.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79775" y="3648873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45° особенно важен, потому что синус и косинус здесь равны. Значение √2/2 встречается в задачах на вычисление по формулам сложения и двойного угла.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14650" y="1263725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счёт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опорные значения известны без колебаний, вычисления становятся значительно быстрее и точнее. Это особенно заметно при проверке ответа в заданиях с несколькими преобразованиями.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014650" y="2456295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формулами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углы используются как исходные данные при подстановке в формулы сложения, приведения и двойного угла. Без них трудно получить точный ответ без лишних вычислительных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Учет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корней обязательно проверяют область определения, периодичность и ограничения. Это позволяет отбросить посторонние значения и записать полный ответ в виде серии решений.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Приведение к удобному виду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сначала преобразуют с помощью тождеств и формул углов, чтобы убрать лишние степени, суммы или произведения и получить выражение, которое проще анализировать.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Получение стандартной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выполняют замену переменной, выносят общий множитель или переходят к функции одного типа. На этом этапе часто используют sin²x=1−cos²x или формулы двойного угла.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формул в решении тригонометрических уравнений
</a:t>
            </a:r>
            <a:endParaRPr lang="en-US" sz="2702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468141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105" y="3105473"/>
            <a:ext cx="243773" cy="1950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468141"/>
            <a:ext cx="235634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формул с графиками тригонометрических функций
</a:t>
            </a:r>
            <a:endParaRPr lang="en-US" sz="2702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Горизонтальные сдвиги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вида sin(x+a) и cos(x+a) описывают смещение графика вдоль оси x. По ним легко увидеть, как меняется положение максимума, минимума и нулей функции.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периода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cos 2x показывает, что график становится «чаще»: период уменьшается в два раза. Это важно при чтении графиков и сравнении функций с разной частотой колебаний.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и форма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sin x и cos x период равен 2π, а для tg x — π. Знание периода помогает быстро строить графики, находить повторяющиеся участки и анализировать характеристики функции.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219" y="1124025"/>
            <a:ext cx="4444062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подборка показывает, как одна и та же формула помогает решать разные типы школьных задач.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приём может вести и к упрощению, и к решению уравнения, если правильно выбрать формулу и проверить ограничения.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задания по теме «Тригонометрические формулы», 11 класс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Мини-практикум: тип задачи — подходящая формула — результат
</a:t>
            </a:r>
            <a:endParaRPr lang="en-US" sz="2693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без лишних шагов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формулы дают единый инструмент для преобразования выражений, вычисления значений и решения уравнений. Чем увереннее ученик владеет ими, тем легче ему работать с графиками и более сложными задачами.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2026-05-30T05:30:21Z</dcterms:created>
  <dcterms:modified xsi:type="dcterms:W3CDTF">2026-05-30T05:30:21Z</dcterms:modified>
</cp:coreProperties>
</file>