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 в Англии: ключевые темы и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общества и экономики через машины и фабрики XVIII-XIX веков.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до переворота: традиционный образ жизни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Англия была страной с преобладанием сельского хозяйства, где ручная работа и ремёсла доминировали. Медленный рост городов и торговли создавал основу для будущих изменений.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промышленного переворота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в XVIII веке удвоился, что резко увеличило спрос на продукты и товары повседневного пользования.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аграрной революции повышало производительность в сельском хозяйстве, высвобождая рабочую силу для новых индустриальных предприятий.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спроса на одежду и товары стимулировало внедрение машин и новых технологий для массового производства.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2208985"/>
            <a:ext cx="2533649" cy="1719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005" y="2208985"/>
            <a:ext cx="2533649" cy="17196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065" y="2208985"/>
            <a:ext cx="2533649" cy="17196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1125" y="2208985"/>
            <a:ext cx="2533649" cy="17196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8263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Прядильная машина «Дженни»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Изобретённая в 1764 году, она позволяла одному рабочему прясть сразу несколько нитей, значительно увеличивая производительность и сокращая время производства тканей.
</a:t>
            </a:r>
            <a:endParaRPr lang="en-US" sz="1316" dirty="0"/>
          </a:p>
        </p:txBody>
      </p:sp>
      <p:sp>
        <p:nvSpPr>
          <p:cNvPr id="14" name="Text 2"/>
          <p:cNvSpPr txBox="1"/>
          <p:nvPr/>
        </p:nvSpPr>
        <p:spPr>
          <a:xfrm>
            <a:off x="360000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Водяная рама Аркрайта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1769 году Аркрайт создал машину, использующую силу воды для вращения прялок, что позволило перейти от ручного к механизированному производству в текстильной промышленности.
</a:t>
            </a:r>
            <a:endParaRPr lang="en-US" sz="1341" dirty="0"/>
          </a:p>
        </p:txBody>
      </p:sp>
      <p:sp>
        <p:nvSpPr>
          <p:cNvPr id="15" name="Text 3"/>
          <p:cNvSpPr txBox="1"/>
          <p:nvPr/>
        </p:nvSpPr>
        <p:spPr>
          <a:xfrm>
            <a:off x="636606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Механический ткацкий станок Картрайта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Введённый в 1785 году, он автоматизировал процесс ткачества, увеличивая скорость и качество изготовления тканей и помогая развитию фабричной системы.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91321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Уатта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Усовершенствованная в 1769 году, она стала мощным двигателем для фабрик и транспорта, обеспечивая непрерывную работу и заменяя водяной и ручной труд.
</a:t>
            </a:r>
            <a:endParaRPr lang="en-US" sz="1345" dirty="0"/>
          </a:p>
        </p:txBody>
      </p:sp>
      <p:sp>
        <p:nvSpPr>
          <p:cNvPr id="17" name="Text 5"/>
          <p:cNvSpPr txBox="1"/>
          <p:nvPr/>
        </p:nvSpPr>
        <p:spPr>
          <a:xfrm>
            <a:off x="688150" y="1027375"/>
            <a:ext cx="108396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технологические изобретения промышленного периода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фабрик и промышленных центров в Англии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1760-е годы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фабрик в Манчестере и Бирмингеме, сосредоточение на текстильном производстве и металлургии.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1810-е годы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угледобывающих предприятий в Ливерпуле и окрестностях, обеспечивающих сырьём металлургическую промышленность.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1780-е годы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количества заводов, расширение производства хлопчатобумажных тканей в промышленных городах.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 год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фабрик выросло до сотен, что сформировало мощные промышленные центры и городской рабочий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мануфактуры к фабрикам: смена методов производства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Мануфактуры базировались на ручном труде и разделении процессов между рабочими, что ограничивало масштабы производства.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внедрили машинный труд и поточные линии, требовавшие дисциплины и постоянного присутствия, что значительно повысило производительность.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текстильной промышленности: ключевые этапы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эффективности с помощью прялки «Дженни»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позволяла одному человеку одновременно прясть несколько нитей. Это ускорило процесс изготовления пряжи и снизило затраты на производство тканей.
</a:t>
            </a:r>
            <a:endParaRPr lang="en-US" sz="1072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водной энергии в текстильном производстве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Водяная рама Аркрайта автоматизировала операции на фабриках, делая производство стабильным и менее зависимым от ручного труда.
</a:t>
            </a:r>
            <a:endParaRPr lang="en-US" sz="1072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ткачества с помощью станка Картрайта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ткацкий станок значительно увеличил скорость выпуска тканей, что способствовало расширению фабричной системы и экспорту текстиля.
</a:t>
            </a:r>
            <a:endParaRPr lang="en-US" sz="10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экспорта английского текстиля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экспорта позволил Англии укрепить экономические связи и завоевать мировые рынки текстильной продукции.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Пятикратный рост экспорта свидетельствует о значительном технологическом и экономическом прогрессе Англии.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торговые данные Англии, XVIII век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1709 году Абрахам Дарби внедрил использование кокса вместо древесного угля, что позволило значительно увеличить производство чугуна и железа.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Металлургические заводы строились близко к угольным шахтам, что обеспечивало быструю поставку топлива и ускоряло индустриальное развитие регионов.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Металлургические инновации и промышленный рост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Усовершенствования Джеймса Уатта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машина, созданная и улучшенная в 1769 году, обеспечила надёжный источник энергии для фабрик, шахт и транспорта, сократив зависимость от природных факторов.
</a:t>
            </a:r>
            <a:endParaRPr lang="en-US" sz="152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пара в транспорте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Паровые локомотивы и суда сократили время перевозки грузов и людей, расширяя рынки сбыта и улучшая коммуникации между промышленными центрами.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Паровые машины в основе индустриального прогресса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железных дорог в развитии Англии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железнодорожные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железнодорожная линия Стоктон — Дарлингтон была открыта в 1825 году и стала революцией в перевозках. Это заложило основу для масштабного строительства железных дорог по всей стране.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транспорт и экономику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1850 году протяжённость железных дорог в Англии превысила 10 000 км. Это обеспечило быстрое и доступное перемещение грузов и людей, ускорив развитие промышленных центров и торговли.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 индустриализация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выпуск хлопка вырос в 30 раз, а чугуна — в 15 раз, что способствовало усилению экспортных позиций Англии на мировом рынке.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стремительный рост производства, подтверждающий переход к масштабной индустриализации и укрепление экономического лидерства страны.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промышленные отчёты Англии, XIX век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 городское население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1851 году более половины населения Англии проживало в городах, что свидетельствует о массовой урбанизации, вызванной промышленным развитием и созданием рабочих мест на фабриках.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новый рабочий класс — фабричные рабочие, между которыми и богатыми фабрикантами возникли социальные конфликты, приводившие к борьбе за улучшение условий труда.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условия и протесты работников фабрик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рабочие дни и 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часто превышал 12 часов, что вызывало сильную усталость и снижало здоровье рабочих. Многим приходилось работать без перерывов в условиях шума и пыли.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зарплаты и детский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Заработная плата была крайне низкой, особенно для детей, которые также активно привлекались к работе. Малолетние рабочие часто выполняли опасные задания за мизерное вознаграждение.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забастовки и создание союзов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условия труда приводили к забастовкам и протестам. К середине XIX века появились первые рабочие союзы, ставшие платформой для требований улучшения труда и защиты прав работников.
</a:t>
            </a:r>
            <a:endParaRPr lang="en-US" sz="10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индустриализации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каменного угля на фабриках вызвало сильное загрязнение воздуха, что приводило к смогу и ухудшению здоровья населения городов.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и водоёмов промышленными отходами испортило экосистемы и снизило качество питьевой воды, усугубляя санитарные проблемы.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инициативы по защите окружающей среды и улучшению санитарных условий начали появляться как ответ на экологические угрозы индустриализации.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325" y="2206540"/>
            <a:ext cx="554400" cy="443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327" y="2170262"/>
            <a:ext cx="554400" cy="443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001" y="2162375"/>
            <a:ext cx="554400" cy="49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образовании и профессиях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доступа к образованию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образование стало более доступным для детей горожан, что повысило уровень грамотности и знаний в промышленно развитых районах.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новых профессий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профессии, связанные с машиностроением, транспортом и наукой, предоставляя молодёжи новые карьерные возможности в промышленной сфере.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технических школ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Открывались специализированные учебные заведения для подготовки рабочих и инженеров, способных работать с машинами и новейшими технологиями.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и финансовой системы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облегчило промышленное развитие, отменив налоги на сырьё, что позволило снизить себестоимость продукции и стимулировать рост производства.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изобретателей патентами обеспечила охрану новшеств и мотивировала на создание новых технологий и механизмов.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банков и страховых компаний способствовало финансированию строительства фабрик и инфраструктуры промышленности.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торговых законов облегчило предпринимательскую деятельность и расширило внутренний и международный рынок сбыта продукции.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0988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XIX века опыт Англии вдохновил страны Европы и США на внедрение машин и развитие фабричной промышленности, что ускорило их экономическое развитие.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1664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Германия и Бельгия активно строили фабрики и железные дороги, становясь конкурентами на мировом рынке и стимулируя глобальное производственное взаимодѣйствие.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промышленного переворота за пределами Англии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большая часть населения Англии была вовлечена в промышленный труд и городскую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Социологические исследования Англии XIX века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свидетельствует о полном изменении социальной и экономической структуры страны, подготовившей почву для дальнейших технологических прорывов.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промышленного переворота в истории и современности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 в Англии стал фундаментом современной экономики, создал новые профессии и изменил общественные отношения, оказав глубокое влияние на последующую историю человечества.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2026-05-10T16:32:51Z</dcterms:created>
  <dcterms:modified xsi:type="dcterms:W3CDTF">2026-05-10T16:32:51Z</dcterms:modified>
</cp:coreProperties>
</file>