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0672" y="798653"/>
            <a:ext cx="3220602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многочлена на множители способом группировки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превращать многочлен в произведение через удобные группы.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770" y="1076446"/>
            <a:ext cx="3905795" cy="3463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способ группировки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приём помогает быстро преобразовывать выражения с четырьмя и более слагаемыми, особенно после раскрытия скобок. Он делает запись короче и подводит к решению уравнений и дальнейшим темам алгебры, где важно замечать одинаковые части выражений.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многочлен и что означает разложение на множители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889850" y="160710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многочлена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89850" y="201222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 — это сумма или разность нескольких одночленов. Его слагаемые могут содержать числа, буквы и степени, а между ними стоят знаки «+» и «−».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139650" y="160710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множителей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39650" y="201222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Множители — это выражения, произведение которых даёт исходный многочлен. Если удаётся представить выражение в виде произведения, его легче изучать и преобразовывать дальше.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889850" y="299805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разложения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889850" y="340317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на множители упрощает вычисления, сокращение дробей и преобразование сложных выражений. Поэтому этот приём часто используют как один из первых в алгебре.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5139650" y="299805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понять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5139650" y="340317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разложить многочлен, нужно увидеть общие части в его слагаемых. Затем эти части выделяют и записывают выражение в более удобной форме.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способа группировки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Объединить слагаемые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многочлен делят на группы так, чтобы в каждой части появились слагаемые, которые удобно преобразовать вместе. Удачный выбор групп — основа всего метода.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630278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одинаковую скобку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30279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после вынесения общего множителя в обеих группах появляется одна и та же скобка. Тогда её можно выделить ещё раз как общий множитель.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6241600" y="3420005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Записать произведение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241600" y="3716102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итоге многочлен превращается в произведение нескольких множителей. Чем внимательнее подобраны группы, тем быстрее удаётся получить правильный ответ.
</a:t>
            </a:r>
            <a:endParaRPr lang="en-US" sz="900" dirty="0"/>
          </a:p>
        </p:txBody>
      </p:sp>
      <p:sp>
        <p:nvSpPr>
          <p:cNvPr id="15" name="Text 8"/>
          <p:cNvSpPr txBox="1"/>
          <p:nvPr/>
        </p:nvSpPr>
        <p:spPr>
          <a:xfrm>
            <a:off x="3433253" y="1633637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Вынести общий множитель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433254" y="2051000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каждой группе ищут общий множитель и выносят его за скобки. После этого выражение становится короче, а его структура — более наглядной.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разложить многочлен способом группировки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при преобразовании выражения в произведение.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6700" y="1075784"/>
            <a:ext cx="8380800" cy="194788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50" y="435775"/>
            <a:ext cx="7277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разложения для четырёх слагаемых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10550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Исходное выражение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10550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многочлен ax+ay+bx+by. В нём удобно заметить две пары с одинаковыми буквенными частями, поэтому пример хорошо подходит для способа группировки.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3425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Итоговое произведение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803425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вынесения общей скобки получается (a+b) (x+y). Пример показывает, что одинаковая скобка может возникнуть в разных группах, если выбрать их удачно.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705800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Вынесение множителя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705800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Получаем a(x+y)+b(x+y). В обеих частях появляется одинаковая скобка, а это значит, что можно сделать ещё один шаг разложения.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608175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2608175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Разделим слагаемые на две группы: (ax+ay)+(bx+by). Теперь в каждой части можно выделить общий множитель и упростить запись.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9992" y="1680906"/>
            <a:ext cx="486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8677" y="1653906"/>
            <a:ext cx="486000" cy="48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6093" y="1680906"/>
            <a:ext cx="486000" cy="432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выбирать удачные группы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12662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ищем пары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24318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Старайтесь объединять слагаемые так, чтобы в каждой группе сразу находился общий множитель. Особенно удобно брать соседние члены, если у них есть общая буквенная часть.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21346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менять порядок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433003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первая попытка не дала одинаковых скобок, переставьте слагаемые. Порядок членов многочлена можно менять, потому что его значение при этом не изменяется.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28763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удобство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6240419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Удачная группировка ведёт к одинаковой скобке в обеих частях. Если этого не произошло, значит, группы выбраны не лучшим образом, и стоит попробовать другой вариант.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43042" y="1145300"/>
            <a:ext cx="6458008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выбор групп влияет на результат разложения.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Удачные и неудачные варианты группировки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группах появляется одинаковая скобка, разложение получается быстро и аккуратно; если нет, нужно изменить порядок слагаемых или способ объединения.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учебным примерам по теме «разложение многочлена на множители способом группировки».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ключевым этапом остаётся поиск и вынесение общего множителя: именно он чаще всего определяет успех разложения.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шаги метода и их роль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строится вокруг одного решающего действия, а остальные шаги помогают оформить ответ и убедиться в его правильности.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схема, составленная по алгоритму способа группировки.
</a:t>
            </a:r>
            <a:endParaRPr lang="en-US" sz="99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534308" y="883599"/>
            <a:ext cx="2560500" cy="16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группировке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748025" y="5682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замечают минус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748025" y="8533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наличии минуса перед скобкой легко ошибиться со знаками. Нужно особенно внимательно следить за тем, как меняются слагаемые после вынесения отрицательного множителя.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748025" y="36708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проверку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748025" y="39559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разложения обязательно стоит перемножить полученные множители обратно. Проверка помогает убедиться, что ответ совпадает с исходным многочленом и не содержит ошибок.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748025" y="26366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Плохо выбирают группы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3748025" y="29217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объединить слагаемые неудачно, одинаковая скобка может не появиться. В таком случае лучше переставить члены многочлена и попробовать другой вариант группировки.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3748025" y="16024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находят общий множитель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748025" y="18875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выбирают не тот множитель или не выносят общий числовой коэффициент полностью. Из-за этого дальнейшие шаги становятся неверными и скобки не совпадают.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709" y="1076446"/>
            <a:ext cx="3905795" cy="3463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859100" y="1212425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Минус как множитель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859025" y="1489228"/>
            <a:ext cx="38541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группе удобно вынести не только число или букву, но и знак минус, запись становится короче. При этом внутри скобок порядок слагаемых может измениться, а значение выражения остаётся тем же.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859100" y="3577775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работает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859025" y="3854578"/>
            <a:ext cx="38541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минус перед скобкой означает умножение на -1. Поэтому при выносе минуса слагаемые внутри скобок часто записывают в обратном порядке, чтобы удобнее увидеть совпадающую часть выражения.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859100" y="2395100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перехода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4859025" y="2671903"/>
            <a:ext cx="38541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ax-ay-bx+by можно сначала объединить первые два и последние два слагаемых. Затем получаем a(x-y)-b(x-y), после чего одинаковая скобка (x-y) выносится как общий множитель.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с вынесением минуса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особенно удобен там, где в выражении уже видны одинаковые части. В таких случаях группировку можно подобрать быстро и без лишних преобразований.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способ группировки особенно полезен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пары и четырёхчленные многочлены чаще всего дают самый быстрый путь к разложению; после раскрытия скобок способ помогает вернуть выражение к более простому виду.
</a:t>
            </a:r>
            <a:endParaRPr lang="en-US" sz="1175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Содержимое учебного материала, без числовых статистических данных
</a:t>
            </a:r>
            <a:endParaRPr lang="en-US" sz="95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распределительным свойством умножения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095090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Распределительное свойство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суммы на число раскрывается по правилу a(b+c)=ab+ac. Это основа, на которой строятся все преобразования с группировкой и вынесением общего множителя.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50323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связь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раскрытие скобок и разложение на множители — взаимно обратные операции. Если одно действие выполнено верно, второе должно вернуть исходное выражение.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397238" y="1333500"/>
            <a:ext cx="3456000" cy="11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Обратное действие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разложении многочлена мы идём в обратном направлении: сначала замечаем общую часть, а затем записываем выражение в виде произведения множителя и скобки.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2058873"/>
            <a:ext cx="3975900" cy="11284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коротких примера показывают, как после группировки в обеих частях появляется одинаковая скобка и затем выносится как общий множитель.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разложения по шагам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решающим шагом стало выделение одинаковой скобки; именно это позволяет записать многочлен в виде произведения.
</a:t>
            </a:r>
            <a:endParaRPr lang="en-US" sz="1188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разложения многочленов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правильности разложения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выполняется через обратное умножение множителей и сравнение результата с исходным многочленом.
</a:t>
            </a:r>
            <a:endParaRPr lang="en-US" sz="119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1397" y="1567421"/>
            <a:ext cx="283500" cy="37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5047" y="1588421"/>
            <a:ext cx="378000" cy="336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7772" y="3144761"/>
            <a:ext cx="330750" cy="37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815047" y="3144761"/>
            <a:ext cx="378000" cy="37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способа группировки с другими темами алгебры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1097280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дробей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131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на множители помогает увидеть одинаковые множители в числителе и знаменателе. Благодаря этому дробь можно сократить и получить более простую запись без лишних вычислений.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418179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7340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раскрытия скобок уравнение часто содержит похожие слагаемые, которые удобно сгруппировать. Это ускоряет преобразование выражения и помогает быстрее выделить неизвестное.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1097280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выражений
</a:t>
            </a:r>
            <a:endParaRPr lang="en-US" sz="1400" dirty="0"/>
          </a:p>
        </p:txBody>
      </p:sp>
      <p:sp>
        <p:nvSpPr>
          <p:cNvPr id="19" name="Text 7"/>
          <p:cNvSpPr txBox="1"/>
          <p:nvPr/>
        </p:nvSpPr>
        <p:spPr>
          <a:xfrm>
            <a:off x="4131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группировке длинные многочлены становятся короче и понятнее. Это особенно полезно, когда нужно подготовить выражение к дальнейшим преобразованиям или сравнению с другим выражением.
</a:t>
            </a:r>
            <a:endParaRPr lang="en-US" sz="1188" dirty="0"/>
          </a:p>
        </p:txBody>
      </p:sp>
      <p:sp>
        <p:nvSpPr>
          <p:cNvPr id="20" name="Text 8"/>
          <p:cNvSpPr txBox="1"/>
          <p:nvPr/>
        </p:nvSpPr>
        <p:spPr>
          <a:xfrm>
            <a:off x="5418179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другими приёмами
</a:t>
            </a:r>
            <a:endParaRPr lang="en-US" sz="1400" dirty="0"/>
          </a:p>
        </p:txBody>
      </p:sp>
      <p:sp>
        <p:nvSpPr>
          <p:cNvPr id="21" name="Text 9"/>
          <p:cNvSpPr txBox="1"/>
          <p:nvPr/>
        </p:nvSpPr>
        <p:spPr>
          <a:xfrm>
            <a:off x="47340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опирается на вынесение общего множителя и помогает лучше понять формулы сокращённого умножения. Поэтому он служит важной основой для дальнейшего изучения алгебры.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939" y="1085810"/>
            <a:ext cx="2761187" cy="349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Мини-кейс: разложение в учебной задаче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Собираем группы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удобно разделить выражение на две части: 2x^2+6x и xy+3y. В каждой группе сразу видно общий множитель, который можно вынести за скобки.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596902" y="3420000"/>
            <a:ext cx="46518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ответ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96902" y="3716097"/>
            <a:ext cx="46518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Итоговое разложение: (2x+y) (x+3). Такое представление короче исходного многочлена и удобно для дальнейших вычислений, проверки и возможного решения уравнений.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343287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общую скобку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43287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преобразования получаем 2x(x+3)+y(x+3). Теперь одинаковая скобка (x+3) видна в обеих частях, и её можно вынести ещё раз.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 многочлене повторяющихся частей, тем легче заметить общий множитель. Иногда достаточно просто переставить слагаемые, чтобы группировка сразу стала очевидной.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выражение удобным для группировки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полезны повторяющиеся буквенные части и возможность перестановки слагаемых: именно они чаще всего приводят к одинаковой скобке без лишних шагов.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Содержимое учебной темы, без эмпирических измерений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534308" y="883599"/>
            <a:ext cx="2560500" cy="16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правила для запоминания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748025" y="5682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Ищи общий множитель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748025" y="8533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каждой группе сначала находят то, что можно вынести за скобки. Это может быть число, буква или выражение с минусом.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748025" y="36708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 ответ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748025" y="39559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разложение стоит проверить умножением множителей обратно. Это помогает заметить ошибки в знаках, группировке и выборе общего множителя.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748025" y="26366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Меняй порядок при необходимости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3748025" y="29217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одинаковая скобка не получается сразу, полезно переставить слагаемые. Порядок слагаемых можно менять, потому что значение многочлена от этого не изменяется.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3748025" y="16024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Сравнивай скобки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748025" y="18875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вынесения общего множителя нужно посмотреть, совпадают ли скобки. Если они одинаковые, их можно вынести ещё раз как общий множитель.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группировки: простой путь к произведению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группировки помогает превратить многочлен в произведение, если правильно объединить слагаемые и заметить общий множитель. Это делает выражение короче, понятнее и удобнее для дальнейшей работы.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2026-05-29T22:47:12Z</dcterms:created>
  <dcterms:modified xsi:type="dcterms:W3CDTF">2026-05-29T22:47:12Z</dcterms:modified>
</cp:coreProperties>
</file>