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растения?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зелёными соседями и их удивительной жизнью.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часть живой природы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живут: они растут, дышат, питаются и дают потомство. Среди них есть деревья, кустарники, травы, мхи и водные растения. Всем нужны свет, вода, воздух и тепло, хотя у каждого вида свои привычки и условия для жизни.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150" y="3066076"/>
            <a:ext cx="2234100" cy="19417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растение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745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обычно скрыт в почве. Он удерживает растение, помогает ему не падать и всасывает из земли воду вместе с нужными веществами для роста.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388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части растения и поддерживает их. По нему вода и питательные вещества поднимаются от корня к листьям, будто по маленькой дороге.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745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и плоды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помогают растению размножаться, а после них появляются плоды. Внутри плодов созревают семена, из которых могут вырасти новые растения.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0688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— это начало будущей жизни растения. Они хранят запас пищи и ждут подходящих условий, чтобы прорасти и начать свой рост.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10311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чаще всего зелёные и располагаются так, чтобы ловить больше света. Именно в них растение готовит себе пищу для роста и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держит растение в земле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крепко удерживает растение в почве, чтобы его не выдул ветер и не смыло водой. Он словно якорь, только зелёный и очень полезный.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пищи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моркови, свёклы и редьки корень не только работает, но и хранит запас пищи. Поэтому эти овощи такие сочные и вкусные.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корень растение получает из земли воду и растворённые в ней вещества. Без этого питания оно не сможет нормально расти, цвести и образовывать семена.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поднимает листья к свету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виду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стебель твёрдый и прочный — его называют стволом. У травы стебель мягкий и гибкий, поэтому он легко колышется на ветру.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Тянется к солнцу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помогает растению расти в сторону света. Чем лучше листья освещены, тем успешнее растение готовит себе пищу для роста.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 воды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стеблю вода и питательные вещества поднимаются от корня к листьям. Это важный путь, без которого растение не смогло бы нормально жить.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растения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держит растение прямо и помогает ему тянуться вверх. Благодаря ему листья и цветки оказываются выше и получают больше солнечного света.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зелёная мастерская растения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Готовят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настоящая мастерская растения. В них под действием света образуется питательное вещество, которое помогает растению расти, цвести и крепнуть.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хлорофилл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листьям придаёт хлорофилл. Это вещество помогает улавливать солнечный свет, как маленькая природная батарейка, только без проводов и кнопок.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 через отверстия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листьях есть крошечные отверстия, через которые растение дышит. Они слишком малы, чтобы их увидеть без увеличения, но работают очень старательно.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разными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могут быть широкими, узкими, круглыми, большими или совсем маленькими. А у ели вместо широких листьев вырастают иголки — тоже листья, только особенные.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воды и света в листе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днём лист ловит солнечный свет и словно включает свою зелёную мастерскую. Внутри него вода и воздух помогают создать питательное вещество для роста. Так растение само готовит себе еду и не ходит в магазин.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лист становится кухней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корень забирает воду из почвы. Потом она поднимается по стеблю к листьям, где встречается со светом. Без этого пути растение быстро ослабло бы, как будто забыло позавтракать.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 корня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фотосинтеза растение не только получает пищу, но и выделяет кислород. Этот газ нужен людям и животным для дыхания. Получается, растения работают очень полезно и для себя, и для всех вокруг.
</a:t>
            </a:r>
            <a:endParaRPr lang="en-US" sz="954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воздуху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8550" y="1498325"/>
            <a:ext cx="267600" cy="267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2500" y="1484375"/>
            <a:ext cx="147750" cy="295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1925" y="1498325"/>
            <a:ext cx="267600" cy="267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36922" y="1484375"/>
            <a:ext cx="203156" cy="295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1375" y="1498325"/>
            <a:ext cx="267600" cy="2676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2292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растениям для жизни
</a:t>
            </a:r>
            <a:endParaRPr lang="en-US" sz="2600" dirty="0"/>
          </a:p>
        </p:txBody>
      </p:sp>
      <p:sp>
        <p:nvSpPr>
          <p:cNvPr id="17" name="Text 3"/>
          <p:cNvSpPr txBox="1"/>
          <p:nvPr/>
        </p:nvSpPr>
        <p:spPr>
          <a:xfrm>
            <a:off x="736212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даёт растению опору и питательные вещества. В ней корни могут крепко держаться и добывать всё необходимое для роста и цветения.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5761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 растениям развиваться быстрее. В холоде они растут медленнее, а некоторые даже замирают, словно ждут более тёплых дней.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76550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растениям для дыхания и жизни. Через маленькие отверстия на листьях они получают нужные газы, даже если сами стоят совсем тихо.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194827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растению каждый день. Без неё листья вянут, стебель слабеет, а рост почти останавливается. Вода — как питьё и поддержка одновременно.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1149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растениям готовить пищу. Если света мало, они растут медленно, вытягиваются и становятся бледными, будто забыли зарядиться перед прогулкой.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вырастает новое растение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растения от семени до новых семян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8425" y="3083844"/>
            <a:ext cx="4061100" cy="1610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начало жизни растения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жизнь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спрятано крошечное будущее растение. Пока оно совсем маленькое, но уже готово начать рост, когда появятся вода, тепло и подходящая почва.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размеру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бывают совсем крошечными, как у мака, и довольно крупными, как у фасоли. Некоторые из них умеют долго ждать подходящих условий и не спешат просыпаться.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для старта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семени есть запас пищи, чтобы молодое растение смогло начать жизнь. Этот запас помогает ему расти в первые дни, пока оно ещё очень слабое.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расселяются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семя одуванчика поднимается в воздух, словно крошечный парашютик. Ветер несёт его далеко от родительского растения, и оно может упасть в новом месте, где появится ещё один жёлтый цветок.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ветру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умеют плыть по воде. Их уносит ручей, река или дождевой поток, и они оказываются на другом берегу. Так растения находят новые территории, даже если рядом нет людей и животных.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дорога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репейника цепляются за шерсть животных и за одежду человека своими колючками. Клён отправляет семена на маленьких крылышках. Каждое такое приспособление помогает растению расселиться без лишних хлопот.
</a:t>
            </a:r>
            <a:endParaRPr lang="en-US" sz="69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с лапками и одеждой
</a:t>
            </a:r>
            <a:endParaRPr lang="en-US" sz="9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цветок превращается в плод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Происходит 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попадает на пестик цветка. После этого начинается важный процесс, который помогает растению продолжить свой род.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Цветок привлекает гостей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лепестки и запах помогают цветку заметить насекомых. Они прилетают за нектаром и невольно приносят пыльцу с собой.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Появляется плод и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Завязь увеличивается, превращается в плод, а внутри него созревают семена. Потом из них могут вырасти новые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цветка к плоду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после переноса пыльцы цветок образует семена и плод.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живут в разных местах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луг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на лугу растениям хватает света, воды и места. Здесь растут деревья, травы и цветы, а у каждого вида свой размер, листочки и привычки.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огород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и на огороде растениям помогает человек. Он поливает их, рыхлит землю и защищает от холода, чтобы выросли яблоки, морковь и красивые цветы.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горы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растения берегут каждую каплю воды, а в горах выдерживают холод и ветер. У них есть особые листья, корни и стебли, которые помогают выжить.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снег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живёт на поверхности воды, а ель хорошо переносит снег и мороз. Это показывает, что растения умеют приспосабливаться почти к любым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защищаются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на страже стоят колючки и крепкая кора. Они мешают животным объедать листья и стебли. Так растение выглядит не очень приветливо, зато чувствует себя спокойнее и дольше живёт.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 твёрдая кора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растения, которые лучше не пробовать на вкус: они горькие или даже жгутся. Такие признаки отпугивают травоядных. Природа словно повесила табличку: «Смотреть можно, а трогать осторожно!»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вкус и жгучие волоски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растения в разные времена года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459475" y="99403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просыпаются после зимнего отдыха. Появляются новые побеги, листья и первые цветы.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9625" y="293568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тёплое время года растения растут особенно активно. Многие из них цветут и образуют плоды.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24950" y="293568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 большинства растений замедляется. Они почти не развиваются и ждут возвращения тепла.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67450" y="99403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многих деревьев желтеют, краснеют и опадают. Растения постепенно готовятся к холодам.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растения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получают хлеб, овощи, фрукты, сахар и чай. Они помогают людям питаться каждый день и делают еду вкусной и разнообразной.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используют для приготовления лекарств. Они помогают людям лечиться и поддерживать здоровье, если применять их правильно и осторожно.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хлопка делают ткань, а из древесины — бумагу, мебель и разные полезные предметы. Растения буквально помогают строить и одевать наш мир.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польза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украшают города, дают тень в жару и очищают воздух. Без них улицы были бы скучнее, а прогулки — намного менее приятными.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растения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ветки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Сломанные ветки долго заживают и могут погубить растение. Лучше любоваться деревом и не причинять ему лишней боли.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 и не жечь костры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огонь вредят траве, кустам и деревьям. Чистая площадка и осторожность помогают растениям расти спокойно и безопасно.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топтать траву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ходят по газону, растениям трудно подняться снова. Лучше идти по дорожке и беречь зелёный ковёр, как мягкий и важный дом.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и поливать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новых деревьев и цветов помогает природе. Аккуратный полив и забота дают растениям силы жить долго и радовать всех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жизни растений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4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главные условия жизни растения и его части, которые помогают ему расти и давать новое потомство.
</a:t>
            </a:r>
            <a:endParaRPr lang="en-US" sz="1147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настоящие труженики природы. Они растут, питаются, дышат и дают жизнь многим обитателям Земли. Если беречь их, мир станет ещё зеленее и добрее.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делают мир живым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2026-05-25T18:01:15Z</dcterms:created>
  <dcterms:modified xsi:type="dcterms:W3CDTF">2026-05-25T18:01:15Z</dcterms:modified>
</cp:coreProperties>
</file>