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центр предложения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спрятана главная мысль предложения?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главное в предложении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любом предложении есть главное сообщение и слова, которые его уточняют. Если научиться видеть смысловой центр, легче понимать текст, правильно читать вслух и выполнять разбор без ошибок.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смысловым центром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центр — это часть предложения, в которой сосредоточена самая важная мысль. Именно она отвечает на главный вопрос: о чём говорится и что сообщается.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смысловой центр совпадает с грамматической основой: подлежащим и сказуемым. Они образуют опору предложения и помогают понять его основное содержание.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главным оказывается одно слово или выделенная часть предложения. Тогда именно она несёт новое, самое заметное сообщение, а остальные слова только уточняют его.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как опора смысла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того, о ком говорится в предложении. Сказуемое сообщает, что делает предмет или каков он. Вместе они образуют грамматическую основу.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Остальные слова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слова уточняют место, время, признак, причину или способ действия. Они делают речь точнее, но не заменяют главную мысль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 второстепенные члены предложения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роли членов предложения и их вопросы.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обычно связана с подлежащим и сказуемым, а второстепенные члены лишь уточняют сообщение.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русского языка, 5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смысловой центр в предложении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прочитай предложение целиком, чтобы понять общий смысл. Не спеши выделять отдельные слова раньше времени: важна вся фраза.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 грамматическую основу. Подлежащее и сказуемое чаще всего показывают, о чём говорится и что именно сообщается.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предложение короткое, смысловой центр обычно совпадает с основой. В распространённом предложении основа остаётся главной, а остальные слова только уточняют её.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проверь, нет ли выделенного слова, частицы или особого порядка слов. Они могут сместить смысловой акцент на другое слово.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является смысловым центром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предложениях смысловой центр чаще всего совпадает с грамматической основой, но иногда выделяется только один член предложения.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смысла чаще всего служит грамматическая основа; особое выделение встречается реже, но заметно меняет восприятие.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5 класса; обобщение по разбору предложений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и выделение главного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порядок слов относительно свободный, поэтому главное слово может стоять в начале, середине или в конце предложения. Это помогает по-разному расставлять смысловые акценты.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слов часто меняет оттенок сообщения. Одно и то же содержание можно подать как обычный факт или как более выразительное высказывание с выделением нужного слова.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предложения важное слово нередко звучит особенно заметно. Именно поэтому при чтении вслух смысловой центр часто ощущается сильнее именно на последнем значимом слове.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поиск смыслового центра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 главное в предложении и не спутать его с уточняющими словами.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выделить главное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 в устной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смысловой центр выделяется голосом: важное слово произносится сильнее, перед ним может быть пауза, а тон меняется. Так слушателю легче уловить главное.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выделения в письменной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выделение создают порядок слов, частицы, тире и контекст. Именно они подсказывают, на какое слово нужно обратить особое внимание при чтении.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и их смысловой центр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смысловой центр связан с грамматической основой и как он может смещаться при выделении важного слова.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случаев центр связан с основой, но частицы и порядок слов могут выделять другое слово как главное.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«Смысловой центр предложения»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смысловой центр не совпадает с грамматической основой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репликах и ответах главным бывает одно слово. Оно несёт новую информацию и звучит как самый важный смысловой акцент в данном контексте.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Выделяющие частицы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именно, даже, только помогают подчеркнуть нужное слово. После них смысловой центр часто смещается, хотя грамматическая основа остаётся той же.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предложения показывают, что уже известно, а что сообщается впервые. Это помогает понять, какое слово действительно несёт главное сообщение.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акцент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главное слово выделяется особенно заметно по смыслу и интонации. Тогда оно воспринимается важнее всей основы и притягивает внимание читателя.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смысл при перестановке слов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слов не меняет сам факт, но меняет то, что слышится как главное и особенно заметное.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порядок даёт обычное сообщение, а выделение слова усиливает смысловой акцент и меняет восприятие фразы.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«Порядок слов и смысловой центр»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центр в простом и сложном предложении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сложном предложении каждая часть имеет свою основу. Поэтому у каждой части есть собственный смысловой центр, а связь между ними показывает союз.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путаться, нужно сначала посчитать основы. Если основ несколько, то предложение сложное, и смысл нужно искать в каждой части отдельно.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простом предложении смысловой центр обычно один, потому что сообщение строится вокруг одной грамматической основы и одной главной мысли.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главное от второстепенного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определения смыслового центра предложения.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начале разбора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искать главное слово по первым словам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 в предложении не всегда самые важные. Иногда они лишь задают время, место или другую подробность, а главная мысль находится дальше. Поэтому начинать нужно с грамматической основы.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учитывать особые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появляются и в односоставных предложениях, где один главный член несёт весь смысл. Ещё важнее замечать частицы и контекст, иначе легко перепутать обычное сообщение с выделенным.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 верные решения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трудности встречаются при поиске смыслового центра и как исправить разбор.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поиск смыслового центра начинается с основы, затем проверяется контекст и только после этого делается вывод о главном.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наблюдения по теме синтаксического разбора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находить смысловой центр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смысловой центр найден верно, ученику легче объяснять выбор знаков препинания и строить связный ответ.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растут вместе с точностью анализа: лучше понимается смысл, меньше ошибок в разборе и увереннее звучит речь.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наглядного сравнения, шкала 1–5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87" y="1405400"/>
            <a:ext cx="154125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4437" y="3057275"/>
            <a:ext cx="154125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это умение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предложений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помогает быстро находить основу, отделять главное от зависимых слов и аккуратно выполнять синтаксический разбор на уроках русского языка.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знать, где находится главное, легче строить точные фразы. Речь становится яснее, а мысль передаётся без лишних недоразумений.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художественных и учебных текстов проще понять, что автор хотел сообщить в первую очередь, а какие детали служат уточнением.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заданиями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выделять смысловой центр помогает быстрее отвечать на вопросы, находить ключевые слова и проверять, правильно ли понято предложение в целом.
</a:t>
            </a:r>
            <a:endParaRPr lang="en-US" sz="11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центр помогает понять предложение точно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центр показывает, что в предложении главное. Если уметь находить его по основе, интонации, порядку слов и контексту, чтение и разбор становятся намного точнее.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2026-05-22T18:26:48Z</dcterms:created>
  <dcterms:modified xsi:type="dcterms:W3CDTF">2026-05-22T18:26:48Z</dcterms:modified>
</cp:coreProperties>
</file>