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8: I can swim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том, что умеем, и учимся отвечать коротко и уверенно.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учимся говорить о том, что умеем делать. Нам помогут can и can’t, знакомые действия swim, run, jump, dance, play, а ещё короткие ответы и внимательное слушание.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Готовимся говорить по-английски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Today we can talk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будем говорить о своих умениях по-английски. Это очень полезно: можно рассказать о себе, задать вопрос другу и быстро понять короткий ответ.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цель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366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урока каждый сможет сказать о себе три–пять простых фраз. Например: I can swim, I can run, I can’t dance. Уже звучит по-английски!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366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получится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192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будем слушать, повторять и отвечать хором и по очереди. Так уши быстрее ловят нужные слова, а рот перестаёт стесняться.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6192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слух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88720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фразы строятся очень просто. Сначала слово I, потом can или can’t, а дальше действие. Никаких сложных правил — только понятный языковой конструктор.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720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1247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вспомним слова can и can’t. Потом добавим действия: swim, run, jump, dance, play. Они будут встречаться в каждом задании, как знакомые гости на уроке.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21247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Разминка: действие и слово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1140800" y="1963839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Покажите, как вы плывёте, и скажите swim. Короткая подсказка помогает связать движение и слово, чтобы смысл запоминался сразу и без перевода в голове.
</a:t>
            </a:r>
            <a:endParaRPr lang="en-US" sz="600" dirty="0"/>
          </a:p>
        </p:txBody>
      </p:sp>
      <p:sp>
        <p:nvSpPr>
          <p:cNvPr id="14" name="Text 3"/>
          <p:cNvSpPr txBox="1"/>
          <p:nvPr/>
        </p:nvSpPr>
        <p:spPr>
          <a:xfrm>
            <a:off x="1140800" y="1764479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140800" y="428029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воображаемый мяч и скажите play. Игровой жест помогает понять действие быстро, даже если слово слышится впервые.
</a:t>
            </a:r>
            <a:endParaRPr lang="en-US" sz="600" dirty="0"/>
          </a:p>
        </p:txBody>
      </p:sp>
      <p:sp>
        <p:nvSpPr>
          <p:cNvPr id="16" name="Text 5"/>
          <p:cNvSpPr txBox="1"/>
          <p:nvPr/>
        </p:nvSpPr>
        <p:spPr>
          <a:xfrm>
            <a:off x="1140800" y="408093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40800" y="3701183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танец руками или плечами и повторите dance. Немного смешно? Именно так и лучше запоминаются слова, особенно в младшей школе.
</a:t>
            </a:r>
            <a:endParaRPr lang="en-US" sz="600" dirty="0"/>
          </a:p>
        </p:txBody>
      </p:sp>
      <p:sp>
        <p:nvSpPr>
          <p:cNvPr id="18" name="Text 7"/>
          <p:cNvSpPr txBox="1"/>
          <p:nvPr/>
        </p:nvSpPr>
        <p:spPr>
          <a:xfrm>
            <a:off x="1140800" y="350182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Dance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40800" y="312206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высокий прыжок и скажите jump. Когда тело двигается, новое слово запоминается легче, а урок становится совсем не скучным.
</a:t>
            </a:r>
            <a:endParaRPr lang="en-US" sz="600" dirty="0"/>
          </a:p>
        </p:txBody>
      </p:sp>
      <p:sp>
        <p:nvSpPr>
          <p:cNvPr id="20" name="Text 9"/>
          <p:cNvSpPr txBox="1"/>
          <p:nvPr/>
        </p:nvSpPr>
        <p:spPr>
          <a:xfrm>
            <a:off x="1140800" y="292270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Jump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1140800" y="2542954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 быстрый бег на месте и произнесите run. Движение, жест и слово работают вместе, как маленькая команда для памяти.
</a:t>
            </a:r>
            <a:endParaRPr lang="en-US" sz="600" dirty="0"/>
          </a:p>
        </p:txBody>
      </p:sp>
      <p:sp>
        <p:nvSpPr>
          <p:cNvPr id="22" name="Text 11"/>
          <p:cNvSpPr txBox="1"/>
          <p:nvPr/>
        </p:nvSpPr>
        <p:spPr>
          <a:xfrm>
            <a:off x="1140800" y="234359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урока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означает «могу» или «умею». Это слово помогает сказать о своём умении коротко и понятно, без длинных объяснений и сложных фраз.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 — это плавать. Слово часто встречается в весёлых примерах, потому что его легко показать движением и сразу узнать на слух.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 означает «не могу» или «не умею». В этом уроке оно помогает честно и спокойно сказать, что какое-то действие пока не получается.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 фразе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лучше учить в коротких фразах. Тогда can, can’t и глаголы быстрее соединяются в одну понятную мысль.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Run, jump, dance и play — главные действия урока. Они знакомы детям, поэтому новые фразы звучат дружелюбно и очень понятно.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3775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Пловец на картинке сразу напоминает слово swim. В углу можно добавить короткую подсказку: «плыть», чтобы связь была заметной и лёгкой для запоминания.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3775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Пловец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21189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Бегущий ребёнок помогает вспомнить run. Когда картинка выглядит живо и понятно, слово всплывает в памяти почти без усилий.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221189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Бегущий ребёнок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604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прыжок подсказывает jump. Простая картинка работает как сигнал: действие увидели, слово узнали, фразу произнесли.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388604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56018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Танцующий герой напоминает dance. Здесь важны движение, улыбка и короткое звучание слова, чтобы оно не потерялось среди других новых слов.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556018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7234329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сразу ведёт к слову play. Предмет помогает быстрее связать образ с действием и построить короткое предложение.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7234329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 мячом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фраза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935525" y="2466299"/>
            <a:ext cx="35133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говорим I can, а потом добавляем действие. Получается простая схема, которая подходит для любого знакомого глагола из урока.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35525" y="1988225"/>
            <a:ext cx="3513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фразы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271150" y="2466298"/>
            <a:ext cx="35133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сразу увидеть модель: I can swim. I can run. I can jump. После нескольких повторов фраза строится почти автоматически.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271150" y="1988225"/>
            <a:ext cx="3513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примеры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can’t: сравнение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swim. — Я умею плавать. Слово can показывает умение и звучит уверенно, как маленькое английское «да, получается».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умею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can’t play the piano. — Я не умею играть на пианино. Отрицание меняет смысл всей фразы и делает его понятным.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пример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dance. — Я умею танцевать. Короткая фраза показывает действие, которое получается легко и без лишних слов.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пример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can’t fly. — Я не умею летать. Здесь can’t помогает сказать об отсутствии умения, и разница слышна сразу.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умею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250" y="2789825"/>
            <a:ext cx="396900" cy="39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3075" y="2789825"/>
            <a:ext cx="396900" cy="39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4746900" cy="14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36500" y="3567700"/>
            <a:ext cx="37236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swim? — Yes, I can. Такой вопрос и ответ легко запомнить, потому что фразы короткие, звучат ритмично и помогают говорить без паузы на поиск слов.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4811325" y="3567700"/>
            <a:ext cx="37236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dance? — No, I can’t. Отрицательный ответ тоже очень короткий: он показывает, что ученик понимает вопрос и умеет отвечать по образцу.
</a:t>
            </a:r>
            <a:endParaRPr lang="en-US" sz="13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 фраза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легко превращается в готовую фразу: I can jump. Смотрим на картинку, называем действие и сразу произносим предложение без лишних слов.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Прыгаю — говорю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видим мяч, вспоминаем: I can play. Сначала картинка, потом слово, а затем короткая фраза — так ответ получается быстро и правильно.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 — играю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Бегущий ребёнок помогает вспомнить: I can run. Один образ, одно действие и одно простое предложение — именно так запоминается новая речь.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 — бегу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вслух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вместе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фразы медленно и чётко, будто отбиваете простой ритм. Потом повторите их хором: I can swim, I can run, I can jump. Так слова запоминаются быстрее.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не спешить: короткие фразы звучат лучше, когда между ними есть пауза. Это помогает услышать can и связать его с действием без путаницы.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очереди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общего повторения скажите фразы по одному ряду. Каждый ученик произносит одно предложение, а класс слушает и подхватывает знакомое окончание. Получается бодро и без лишнего волнения.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упражнения — повторить все фразы подряд без подсказки. Если получилось, значит, слова урока уже начали работать как команда в голове.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на слух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добавьте отрицание: I can’t dance, I can’t fly. Повторяйте отдельно can и can’t, чтобы почувствовать разницу и заметить, как меняется смысл фразы.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узнаём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короткие реплики и находите знакомые слова. Важно услышать can или can’t и сразу узнать действие: swim, run, jump, dance, play. Новых длинных фраз здесь нет.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Уловить ключевые слова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покажите нужную картинку или скажите, кто что умеет. Чем быстрее вы узнаёте знакомое слово, тем легче понимаете смысл всей реплики.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смысл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услышали can’t, значит, действие не получается. Это маленькое слово меняет всё предложение, поэтому слушаем особенно внимательно и не пропускаем его мимо ушей.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отрицание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короткие реплики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картинку и выберите, верное ли утверждение. Если герой умеет плавать, говорим Yes, he can. Если нет, выбираем No, he can’t.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 решаем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Отвечайте только коротко, без длинных объяснений. Так легче сосредоточиться на смысле реплики и быстрее вспомнить нужную форму ответа.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Сравнивайте, кто что умеет: один может run, другой — dance, а третий — not. Главное — внимательно слушать вопрос и узнавать знакомые слова урока.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умения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в парах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вопрос по карточке: Can you swim? Can you run? Can you jump? Второй отвечает быстро и ясно: Yes, I can. или No, I can’t.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 карточке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Меняйте роли после каждой пары вопросов. Так каждый ученик успевает и спросить, и ответить, а слова can и can’t повторяются без скуки.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роли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карточки с действиями: swim, run, jump, dance, play. Они помогают не искать слова долго и сразу строить простую фразу по образцу.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 картинке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или нет?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фразу, а дети быстро решают: правда это или нет. I can swim — правда, потому что это знакомое умение из урока.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факт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проходит быстро, поэтому внимание не успевает устать. Каждый раунд закрепляет смысл фразы и тренирует реакцию без длинных объяснений.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и запоминаем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run и I can’t jump помогают сравнить две разные ситуации. Одно слово can показывает умение, а can’t сразу говорит о его отсутствии.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ответы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fly — это неправда. Так дети замечают, что can подходит не к любому действию, а только к тому, что человек действительно умеет.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ошибку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в предложениях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can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Вставьте can в предложения, где говорится об умении. Например: I ___ swim. Такое задание помогает увидеть, что can стоит перед действием.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после письма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проговорите каждую фразу вслух: I can swim. I can’t dance. Так письмо и говорение работают вместе и лучше запоминаются.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can’t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найдите места для can’t. Например: I ___ dance. Здесь важно понять не только форму слова, но и смысл всей фразы.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смысл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предложение целиком, прежде чем писать ответ. Это помогает не угадывать, а действительно понимать, что умеет герой, а что — нет.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119" y="1590488"/>
            <a:ext cx="314813" cy="50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3600" y="1625138"/>
            <a:ext cx="543000" cy="434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37025" y="3038775"/>
            <a:ext cx="30345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 вопрос с правильным ответом: Can you run? — Yes, I can. Это помогает быстро узнавать вопрос и подбирать короткий ответ без лишних слов.
</a:t>
            </a:r>
            <a:endParaRPr lang="en-US" sz="1120" dirty="0"/>
          </a:p>
        </p:txBody>
      </p:sp>
      <p:sp>
        <p:nvSpPr>
          <p:cNvPr id="7" name="Text 2"/>
          <p:cNvSpPr txBox="1"/>
          <p:nvPr/>
        </p:nvSpPr>
        <p:spPr>
          <a:xfrm>
            <a:off x="4173600" y="3038775"/>
            <a:ext cx="30345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Can you play? — No, I can’t. Ребёнок видит знакомую модель диалога и сразу понимает, как отвечать уверенно и по образцу.
</a:t>
            </a:r>
            <a:endParaRPr lang="en-US" sz="1192" dirty="0"/>
          </a:p>
        </p:txBody>
      </p:sp>
      <p:sp>
        <p:nvSpPr>
          <p:cNvPr id="8" name="Text 3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endParaRPr lang="en-US" sz="29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can’t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 can’t немного сильнее, чем can. В отрицании именно это слово несёт главный смысл, поэтому его нужно услышать и выделить голосом.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отрицание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Повторяйте пары фраз с одинаковым ритмом: I can swim. I can’t swim. I can dance. I can’t dance. Так разница звучит очень ясно.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ритм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проглатывайте окончание и не торопитесь. Короткая, чёткая фраза звучит лучше, чем быстрая и смазанная — особенно когда говорим перед классом.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отчётливо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дети учатся говорить о том, что уже умеют делать. Кто-то может read, кто-то write, а кто-то count. С помощью can и can’t это звучит просто и понятно.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возможностей ещё больше: можно run, jump и play. Такие фразы помогают рассказать о себе без сложных слов и сразу связать английский с обычной жизнью ребёнка.
</a:t>
            </a:r>
            <a:endParaRPr lang="en-US" sz="1147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Умения в 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Отличная работа!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выучили главные фразы урока: I can swim, I can run, I can’t dance. Теперь вы умеете говорить о себе, понимать короткие ответы и назвать несколько своих умений. Домашнее задание: нарисуйте себя и подпишите два умения.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2026-07-25T06:29:11Z</dcterms:created>
  <dcterms:modified xsi:type="dcterms:W3CDTF">2026-07-25T06:29:11Z</dcterms:modified>
</cp:coreProperties>
</file>