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 русском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новые слова и меняет их смысл.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6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понимать незнакомые слова, разбирать их по составу и увереннее писать. Эта тема показывает, как знакомые части слова раскрывают смысл и помогают расширять словарный запас.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стоят рядом с корнем и часто создают новое слово или придают ему дополнительное значение, уточняя действие, признак или предмет.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служит для изменения формы слова: оно помогает связывать слова в предложении и показывает грамматические признаки, например число, падеж или род.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 слова и связывает между собой однокоренные слова, поэтому именно он помогает увидеть общий смысл всей группы слов.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включает всё слово без окончания. Она сохраняет его главное лексическое значение и остаётся общей для разных форм одного и того же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63" y="1794000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3391820"/>
            <a:ext cx="527700" cy="4221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корень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066975" y="1521300"/>
            <a:ext cx="24774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общим смыслом: лес, лесной, лесник, перелесок. Благодаря ему легко увидеть, что слова связаны между собой по значению.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066975" y="2999425"/>
            <a:ext cx="24774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слова не всегда родственны. Важно сравнивать значение: гора и город звучат похоже, но общий смысл и корень у них разные.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приставка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ехать — приехать, писать — переписать, лететь — улететь. Приставка меняет направление или характер действия, но основа значения остаётся узнаваемой.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не только у глаголов. Они входят в состав прилагательных и других слов: подземный, безвкусный, прибрежный — в каждом случае они уточняют значение.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образовывать новые слова. Она часто добавляет значение движения, приближения, удаления или начала действия, делая смысл точнее.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 так важен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образовывать новые слова. С его помощью можно назвать предмет, признак, человека по профессии или уменьшительную форму.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увидеть в словах столик, берёзка, школьник, учитель. Суффикс не только создаёт новое слово, но и делает речь более выразительной.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помогает отличить одно значение от другого и точно назвать нужный предмет или действие. Поэтому он особенно важен при разборе слова по составу.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книга есть несколько форм, но его основа сохраняет главное значение. Это помогает отличать изменяемую часть слова от той, что отвечает за смысл.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формы
</a:t>
            </a:r>
            <a:endParaRPr lang="en-US" sz="5723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 одно слово меняется в предложении, а основа остаётся общей.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из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слово по составу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морфемы и не спутать их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новых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образует слово с помощью приставки: к основе добавляется часть перед корнем, и значение слова становится точнее или меняется направление действия.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создаёт новые слова с помощью суффикса. Так появляются названия предметов, лиц, признаков и действий, связанных с исходным словом по смыслу.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приставочно-суффиксальном способе слово образуется сразу двумя морфемами. Такой путь часто делает новое слово более точным и заметно отличает его от исходного.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другим способам относятся сложение основ, бессуффиксное образование и переход слов в другую часть речи. Все они по-разному расширяют словарный запас языка.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слов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сравнение способов по числу примеров в теме, а не по частоте в языке.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школьным примерам чаще всего удобно наблюдать суффиксальный и приставочный способы: они наглядны и легко распознаются при разборе.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 школьного курса русского языка; данные не являются статистикой частотности
</a:t>
            </a:r>
            <a:endParaRPr lang="en-US" sz="6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соединяются основы в сложных словах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 — одно новое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основы соединяются, рождается сложное слово с новым значением. Так появляются названия предметов и явлений, которые трудно выразить одним коротким словом: паровоз, самолёт, пылесос, землетрясение. На изображении можно показать, как две части сливаются в одно целое.
</a:t>
            </a:r>
            <a:endParaRPr lang="en-US" sz="896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 из знакомых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 помогает языку точно называть новые предметы и события. Первая часть подсказывает один признак, вторая — другой, а вместе они создают понятное слово. Например, в слове землетрясение легко увидеть связь с землёй и движением, а в слове пароход — с паром и ходом.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образования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способы помогают создавать новые слова и менять их значение.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опираются на смысл исходного слова, но используют разные морфемы или их отсутствие.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36358"/>
            <a:ext cx="414600" cy="36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54785"/>
            <a:ext cx="414600" cy="3316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словообразовательное гнездо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гнезде все слова связаны одной исходной основой. Благодаря этому видно, как от одного слова постепенно вырастают новые формы и близкие по смыслу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одной основы могут образоваться сразу несколько слов: вода, водный, водичка, подводный, водопад. Каждое из них добавляет новое значение или оттенок смысла.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помогает не путать родственные слова со случайно похожими. Оно показывает, какие слова действительно объединены общим значением и происхождением.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словообразования с частями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 часто образуются прилагательные и глаголы. Так одно и то же значение может перейти в признак или действие, как в парах весна — весенний и друг — дружить.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прилагательных нередко образуются наречия. Например, от слова быстрый появляется быстро, и речь становится точнее, потому что признак предмета превращается в признак действия.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способна дать несколько слов разных частей речи. Это делает язык гибким и помогает выражать не только предмет, но и его качество, действие или обстоятельство.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меняются со временем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приходят в язык давно, и их строение не всегда совпадает с современным восприятием. Когда-то части слова были более прозрачными и легче выделялись.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звуки и морфемы меняются, поэтому в некоторых словах трудно сразу увидеть корень или приставку. Современный разбор не всегда совпадает с историческим.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 современном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праздник, облако, солдат сохраняют память о прежнем строении. Они показывают, что язык развивается, а отдельные слова могут менять свой состав и значение.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 повседневной жизни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появляются в учебниках, разговорах и названиях привычных вещей. Они помогают точно описывать то, что окружает школьника каждый день.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особенно заметно там, где нужно быстро называть новые предметы, действия и явления.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ищут суффикс там, где его нет, и делят слово слишком мелко. Чтобы не ошибиться, нужно сначала понять значение слова и его состав.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родственными слова, которые лишь похоже звучат. Например, сахарный и сахара не всегда образуют одну смысловую группу.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корень и приставку, если слово похоже на знакомое. Так ошибаются в слове заходить: приставка за-, а не часть корня.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однокоренные слова помогает избежать неточностей. Если общая часть сохраняет смысл, разбор будет правильным и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являются ли слова родственными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настоящие родственные слова от случайно похожих по звучанию.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словообразования помогает догадаться о значении незнакомого слова по его частям. Это особенно удобно в учебных текстах, где встречаются сложные и новые термины.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и читать увереннее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корень, приставку и суффикс, ему легче подобрать проверочные слова и не ошибиться в разборе. Поэтому чтение и письмо становятся более точными.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словообразовании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показывает, как язык создаёт новые слова из знакомых частей. Понимание роли корня, приставки, суффикса и окончания помогает лучше разбирать слова, читать тексты и писать грамотнее.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2026-05-23T14:34:35Z</dcterms:created>
  <dcterms:modified xsi:type="dcterms:W3CDTF">2026-05-23T14:34:35Z</dcterms:modified>
</cp:coreProperties>
</file>