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опорно-двигательной системы: основные темы урока
</a:t>
            </a:r>
            <a:endParaRPr lang="en-US" sz="1824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поддерживает тело и обеспечивает движение.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система: основы и функции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включает кости, мышцы и суставы, создаёт форму тела, обеспечивает движение и защищает внутренние органы, участвует в обмене веществ.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опорно-двигательной системы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Пассивная часть — скелет и его составляющие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состоит из костей, соединённых суставами, связками и хрящами. Эти элементы создают прочный каркас для всего тела и обеспечивают защиту внутренних органов.
</a:t>
            </a:r>
            <a:endParaRPr lang="en-US" sz="947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часть — мышцы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крепятся к костям, сокращаясь, они создают движение. Работая в парах, мышцы позволяют сгибать и разгибать конечности.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частей для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Пассивная и активная части связаны связками и сухожилиями, совместно обеспечивая координированные движения и устойчивость тела.
</a:t>
            </a:r>
            <a:endParaRPr lang="en-US" sz="1011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скелета в организме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служит опорой для тела, сохраняя его форму и обеспечивая устойчивость при движении.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жизненно важные органы: мозг, сердце, лёгкие и органы брюшной полости от повреждений.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является точкой крепления мышц, что позволяет осуществлять разнообразные движения и сохранять равновесие.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костном мозге, расположенном в полостях костей, происходит кроветворение — формирование клеток крови.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костей обусловливают их функции: движение, поддержка и защита.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костей человека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костей отражает их специфику работы и роль в организме.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типичной кости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Диафиз и эпифизы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Диафиз — длинная центральная часть кости, а эпифизы — расширенные концы. Именно в эпифизах расположены зоны роста и суставные поверхности.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костной ткани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слой называется компактным веществом — он плотный и прочный. Внутри находится губчатое вещество с ячейками, заполненными костным мозгом.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Надкостница — защитная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Надкостница покрывает кость снаружи, участвует в её росте и восстановлении, содержит нервные окончания и кровеносные сосуды.
</a:t>
            </a:r>
            <a:endParaRPr lang="en-US" sz="94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костной ткани и их функции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Остеоциты сохраняют структуру кости, обеспечивая прочность и связь между клетками.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Остеобласты отвечают за рост и восстановление костной ткани после повреждений.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Остеокласты разрушают старую ткань, способствуя обновлению и поддержанию баланса в костях.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компоненты обеспечивают эластичность, а минеральные — твёрдость костей.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и неорганические вещества в костях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сочетание коллагена и минералов делает кости прочными и гибкими.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исследования, 2023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обновление костной ткани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костей идёт за счёт деления клеток в зонах роста на концах длинных костей.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ткань постоянно обновляется путем разрушения старых и образования новых клеток.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обновления скелета у взрослого человека занимает в среднем от 7 до 10 лет.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питание и физическая активность стимулируют здоровое развитие и восстановление костей.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кальция и фосфора для костей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основа костной ткани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 фосфор образуют соединение — гидроксиапатит. Этот минерал придаёт костям жесткость и прочность, необходимую для поддержания тела.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кальция в организме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важен не только для костей, но и для работы мышц и передачи нервных импульсов. Его дефицит приводит к ослаблению костей и мышечной слабости.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Суставы: их виды и функции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суставы обеспечивают разнообразные движения тела, включая сгибание, разгибание и вращение. Примеры — локтевой, коленный и плечевой суставы, отвечающие за гибкость и мобильность конечностей.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Полуподвижные суставы характеризуются небольшой амплитудой движений, например, межпозвоночные диски позволяют смягчать нагрузки и обеспечивают гибкость позвоночника.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Неподвижные суставы соединяют кости прочными швами, как в черепе, и служат для защиты мозга, сохраняя неподвижность и целостность костной структуры.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передачи движения: от мозга к скелету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нервной, мышечной и костной систем в механизме движения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и сухожилия: роль в опорно-двигательной системе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соединяют кости и поддерживают суставы, обеспечивая их устойчивость и ограничивая ненужные движения, что предотвращает травмы и сохраняет целостность опорно-двигательной системы.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Сухожилия служат прочным мостом между мышцами и костями, передавая силу сокращения мышц, благодаря чему возможны точные и скоординированные движения тела.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связок и сухожилий обеспечивает баланс между подвижностью и стабильностью, позволяя эффективно контролировать движения и предотвращать повреждения суставов.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сустава: основные элементы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Хрящевая защита суставных поверхностей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Суставные поверхности костей покрыты гладким хрящом, который смягчает трение и предотвращает износ при движении. Этот слой помогает суставу работать мягко и безболезненно.
</a:t>
            </a:r>
            <a:endParaRPr lang="en-US" sz="92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Синовиальная жидкость — естественная смазка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суставной полости находится синовиальная жидкость, уменьшающая трение между поверхностями. Она питает хрящ и обеспечивает свободное движение сустава без сопротивления.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Суставная сумка обеспечивает целостность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Суставная сумка окружает полость сустава и удерживает все его компоненты вместе, предупреждая вытекание жидкости и сохраняя нормальное анатомическое строение.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и их взаимодействие с костями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Сухожилия — связующее звено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прочно прикреплены к костям с помощью сухожилий. При сокращении мышцы сухожилия натягиваются, передавая усилие, которое приводит к движению конечностей и тела в целом.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пар мышц — основа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работают антагонистическими парами: один сокращается, сгибая сустав, а другой расслабляется, разгибая. Пример — бицепс и трицепс, обеспечивающие сгибание и разгибание руки.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взрослого человека включает 206 костей разной формы и размеров. Бедренная — самая крупная и прочная, а стремечко — самая маленькая, защищая слуховые органы.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учебник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206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такое количество костей обычно содержит взрослый человеческий скелет, обеспечивая структуру и опору телу.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здоровье костей: полезные привычки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активность, такая как бег, ходьба и спортивные игры, стимулирует укрепление костей и мышц, улучшает обмен веществ и поддерживает подвижность суставов.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продукты, богатые кальцием и витамином D: молочные продукты, рыба, зелень. Витамин D образуется и при солнечном облучении, его недостаток снижает прочность костей.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вредных привычек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 малоподвижный образ жизни негативно влияют на костную ткань, замедляя её обновление и повышая риск заболеваний как остеопороз и переломы.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болезни скелета, их причины и способы предотвращения заболеваний через правильный образ жизни и питание.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костей и меры профилактики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питания, активности и отказ от вредных привычек защищают от болезней костей и укрепляют скелет.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Российское общество остеопороза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костях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новорождённых около 270 костей, часть из них срастается с возрастом, в результате формируется взрослый скелет из 206 костей, обеспечивая необходимую прочность и гибкость.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ткань очень прочна: кости выдерживают давление до 900 кг на квадратный сантиметр, что делает их сравнимыми по прочности с гранитом.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костей постоянно обновляются, что позволяет поддерживать их здоровье и способность к восстановлению на протяжении всей жизни человека.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опорно-двигательной системы в жизни человека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— основа движений, защиты и формы тела. Здоровые кости и суставы — путь к активной жизни, правильному развитию и долголетию, особенно важно заботиться о них с юных лет.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2026-05-09T01:53:13Z</dcterms:created>
  <dcterms:modified xsi:type="dcterms:W3CDTF">2026-05-09T01:53:13Z</dcterms:modified>
</cp:coreProperties>
</file>