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 слове и мечта в литературе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открывает образы, а мечта ведёт героя к добру.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литература показывает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точный образный штрих может передать радость, тревогу или восхищение. На уроке мы будем говорить о слове, герое, авторском взгляде и мечте как о пути к лучшему.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2" y="1716712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1811" y="1750102"/>
            <a:ext cx="485400" cy="388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112" y="3338900"/>
            <a:ext cx="485400" cy="431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01811" y="3338900"/>
            <a:ext cx="485400" cy="4314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определение помогает почувствовать предмет ярче: лес становится таинственным, море — спокойным, а настроение героя — особенно заметным для читателя.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сближает два образа и делает описание наглядным. Оно помогает увидеть, как быстро летит ветер, мерцает звезда или замирает сердце.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не объясняет прямо, а создаёт скрытый образ. Благодаря ей текст звучит глубже и позволяет представить чувства через предметы, свет, движение и цвет.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перед глазами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слово превращает чтение в наблюдение. Читатель словно видит дом, дорогу, героя и его состояние, хотя всё происходит только в тексте.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средства делают текст выразительным
</a:t>
            </a:r>
            <a:endParaRPr lang="en-US" sz="283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Сказка: путь к чуду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мечта обычно ведёт героя через испытания к справедливому финалу. Чудо здесь не заменяет усилий, а помогает добру победить, если герой проявляет смелость, верность и готовность выбирать правильный путь.
</a:t>
            </a:r>
            <a:endParaRPr lang="en-US" sz="1014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Рассказ: мечта рядом с жизнью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мечта часто выглядит очень близкой и понятной школьнику. Это желание подружиться, хорошо учиться или поступить честно в трудной ситуации. Такая мечта особенно дорога, потому что связана с повседневным выбором.
</a:t>
            </a:r>
            <a:endParaRPr lang="en-US" sz="1014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Стихотворение: свет надежды
</a:t>
            </a:r>
            <a:pPr algn="l" indent="0" marL="0">
              <a:lnSpc>
                <a:spcPct val="90000"/>
              </a:lnSpc>
              <a:buNone/>
            </a:pPr>
            <a:r>
              <a:rPr lang="en-US" sz="48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мечта звучит мягко и образно, как тихая надежда на будущее. Поэт может сравнить её со звездой, окном, дорогой или огоньком в темноте, чтобы передать ожидание тепла и добра.
</a:t>
            </a:r>
            <a:endParaRPr lang="en-US" sz="1154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мечта звучит в разных жанрах
</a:t>
            </a:r>
            <a:endParaRPr lang="en-US" sz="25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образ и мечта в литературе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три важных понятия и увидим, как они работают вместе в художественном тексте.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делает образ видимым, а образ помогает мечте стать понятной и близкой читателю.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«Мир в слове. Мечта».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 добрые слова создают ощущение поддержки, спокойствия и доверия. Даже простое сообщение в тексте может звучать по-особому, если автор выбирает мягкие, светлые выражения.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и короткие реплики передают обиду, страх или напряжение. По речи героя читатель понимает не только его слова, но и скрытое чувство, которое он старается не показать.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природы и деталей вокруг героя часто отражает его состояние. Тихий вечер, тёмное небо или яркий солнечный луч помогают без прямого объяснения почувствовать настроение персонажа.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передаёт настроение героя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желания к поступку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Последовательность, которая часто встречается в сказках и рассказах для детей.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поддержка и личные усилия часто идут рядом и помогают герою не сдаваться после неудачи.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крепнет, когда её поддерживают люди, знания и постоянная работа.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мечте стать сильнее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«Мир в слове. Мечта». Данные представлены для учебной схемы.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Появилось желание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впервые задумывается о цели: прочитать больше книг, научиться плавать, выступить на сцене или стать лучше в учёбе.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и результат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старания появляется успех, а вместе с ним — вера в себя. Мечта уже не кажется далёкой и превращается в реальный путь.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книги и школьник начинают действовать: пробуют, ошибаются, обращаются за помощью и замечают, что цель становится понятнее.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мечта растёт вместе с героем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дороги, звезды и света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литературе часто показывает движение героя к выбору и ответственности. Она напоминает, что путь к цели состоит из решений, ошибок и новых попыток.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и свет связываются с надеждой, теплом и ожиданием добра. Такие образы делают мечту не далёкой фантазией, а понятной внутренней опорой человека.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452778"/>
            <a:ext cx="4921004" cy="13966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поддерживают и слова, которые ранят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слова влияют на состояние человека в разных жизненных ситуациях.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Поддерживающие слова снижают напряжение, помогают не сдаваться и делают поведение человека более спокойным и уверенным.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и реплики взяты из содержания урока по теме «Мир в слове. Мечта».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мечта в книге требует терпения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в литературе редко исполняется сразу: герой сначала только чувствует желание и ещё не понимает, как идти к цели, поэтому ему нужно время, чтобы осмыслить свой путь.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появляются трудности, и именно они проверяют героя. Он учится ждать, трудиться, исправлять ошибки и не отступать после первых неудач или сомнений.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в детской книге обычно связано с ростом характера. Герой становится взрослее, внимательнее к другим и ответственнее за свои слова и поступки.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цель достигается не случайно, а через усилия, мечта приобретает особую ценность. Читатель видит: важен не только результат, но и путь к нему.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уверенность героя усиливается не мгновенно, а вместе с поддержкой и опытом.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 героя практики, помощи и исправленных ошибок, тем выше его вера в собственные силы.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вера в себя у героя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по содержанию урока «Мир в слове. Мечта».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напоминают: слово нельзя говорить бездумно, потому что оно может и поддержать, и обидеть. В литературе это особенно заметно в диалогах героев.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ценится тогда, когда она не остаётся пустым желанием. Она соединяется с трудом, терпением и готовностью делать добро, а не только ждать чуда.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книги показывают: добрые слова помогают выбрать верный путь, а красивые обещания без дела быстро теряют силу. Настоящая мечта делает человека лучше.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Мудрые мысли о слове и мечте
</a:t>
            </a:r>
            <a:endParaRPr lang="en-US" sz="261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доброе слово меняет ситуацию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мотивам рассказов о дружбе, семье и школьной жизни.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образы особенно часто встречаются в сказках, стихах и небольших рассказах для детей.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заметным образом становится звезда, но все четыре образа помогают передать движение, свободу, надежду и ожидание будущего.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мечты в художественном тексте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образов, выделенных в материале урока «Мир в слове. Мечта».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мечта проходит через испытания: герой должен сделать выбор, проявить доброту и выдержать трудности. Только после этого чудо становится заслуженным и понятным.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и пословицах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мечта звучит мягко и образно, а в пословицах — коротко и мудро. Там особенно ясно слышны труд, терпение и вера в хорошее.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в сказках, стихах и пословицах
</a:t>
            </a:r>
            <a:endParaRPr lang="en-US" sz="259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мечта и мечта с делом
</a:t>
            </a:r>
            <a:endParaRPr lang="en-US" sz="2783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сравнить желание, которое остаётся только словами, и мечту, подкреплённую действиями.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становится сильнее, когда у неё есть план, ежедневные усилия и готовность учиться на ошибках.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составлено по материалам урока «Мир в слове. Мечта».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" y="1934783"/>
            <a:ext cx="694376" cy="6172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6165" y="1898588"/>
            <a:ext cx="689613" cy="689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368" y="1928157"/>
            <a:ext cx="698568" cy="62094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43025" y="1918169"/>
            <a:ext cx="731757" cy="65045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героев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остаются добрые и смелые герои, через которых читатель понимает, как слово влияет на поступки, характер и отношение к другим людям.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чувства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помогает заметить радость, тревогу, надежду и сочувствие. Эти чувства делают чтение живым и учат внимательнее относиться к людям вокруг.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 лучшее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остаются строки, которые поддерживают и вселяют уверенность. Они напоминают, что даже маленькая мечта может стать началом большого пути.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меняться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показывают, что мечта — это не только желание, но и выбор. Человек учится быть честнее, смелее и добрее в повседневной жизни.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чтения о мечте
</a:t>
            </a:r>
            <a:endParaRPr lang="en-US" sz="259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чтения о мечте
</a:t>
            </a:r>
            <a:endParaRPr lang="en-US" sz="25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слово помогает мечте стать реальностью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слово создаёт яркие образы и передаёт чувства, а мечта ведёт героя к добру, труду и верному выбору. Вместе они вдохновляют на поступки и перемены.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2026-05-17T18:41:53Z</dcterms:created>
  <dcterms:modified xsi:type="dcterms:W3CDTF">2026-05-17T18:41:53Z</dcterms:modified>
</cp:coreProperties>
</file>