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накануне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росла, но трещины в ней становились всё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империя была многонациональной, неравномерно развитой и политически напряжённой. Реформы после 1905 года не сняли главные противоречия, а мировая война только ускорила кризис.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империя вошла в кризис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империи и неравномерность развития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империи простиралась от Балтики до Тихого океана, поэтому управление, связь и снабжение сталкивались с огромными расстояниями и разными условиями жизни населения.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темпы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столицах и промышленных центрах появлялись заводы, железные дороги и городская инфраструктура, тогда как деревня и окраины менялись значительно медленнее.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Нарастающий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усиливал нагрузку на землю, рынок труда и транспорт. На этом фоне различия между регионами становились всё заметнее и острее.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противоречий перед революцией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Поляки, финны, прибалты, украинцы, народы Кавказа и Средней Азии требовали больше прав и автономии. Централизация часто воспринималась как давление.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войны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снабжение всё сильнее зависели от войны и государственных заказов. Любой военный сбой сразу отражался на ценах, транспорте и настроениях общества.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перенаселённость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населения в деревне и нехватка земли делали аграрный вопрос особенно острым. Для миллионов крестьян он означал постоянную бедность и нестабильность.
</a:t>
            </a:r>
            <a:endParaRPr lang="en-US" sz="111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политическая модернизация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почти не успевала за экономическими и социальными изменениями. Ограниченное представительство не создавало доверия к власти и не снимало конфликтов.
</a:t>
            </a:r>
            <a:endParaRPr lang="en-US" sz="952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рабочего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 и шахт сформировал массовый рабочий слой, который всё чаще требовал лучших условий труда, оплаты и защиты от произвола администрации.
</a:t>
            </a:r>
            <a:endParaRPr lang="en-US" sz="11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 и аграрный вопрос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малоземелье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 составляло основную массу населения, но земли на всех не хватало. Малоземелье заставляло искать заработок вне хозяйства и постоянно зависеть от урожая.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старого уклада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Сохранялись общинные порядки, а в ряде случаев и тяжёлые платежи за землю. Это сдерживало хозяйственную инициативу и поддерживало бедность деревни.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отдача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урожайность делала сельскую жизнь уязвимой к неурожаям и колебаниям цен. Даже при росте населения производительность сельского хозяйства оставалась слабой.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заработка вне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рабочей силы в деревне подталкивал людей к сезонным заработкам, переселению и отходничеству. Для многих это было способом выживания, а не выбора.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 индустриализация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рабочего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рост быстро увеличил число наёмных рабочих в Петербурге, Москве, Донбассе и других центрах. Новая рабочая среда объединяла людей с разным опытом и ожиданиями.
</a:t>
            </a:r>
            <a:endParaRPr lang="en-US" sz="107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часто был очень длинным, а заработок зависел от сезона, заказов и отрасли. Это делало жизнь нестабильной и подталкивало к протестам.
</a:t>
            </a:r>
            <a:endParaRPr lang="en-US" sz="1117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быта и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в рабочих кварталах нередко было тесным и неблагоустроенным. Техника безопасности развивалась медленно, поэтому травмы и болезни оставались постоянным риском.
</a:t>
            </a:r>
            <a:endParaRPr lang="en-US" sz="1073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экономического к политическому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коллективной дисциплины на заводах помогал рабочим быстрее организовываться. Забастовки становились не только экономическим, но и политическим способом давления на власть.
</a:t>
            </a:r>
            <a:endParaRPr lang="en-US" sz="9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 ограничениями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тяжёлой индустрии опирался на государственные решения и крупные вложения, поэтому развитие шло неровно и зависело от внешних потрясений.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была сильной в отдельных секторах, но её структура оставалась перекошенной в пользу тяжёлой промышленности.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теме; точные количественные данные не приводятся.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и пределы представительства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 монарха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сохраняло за императором право принимать ключевые решения, поэтому политическая система оставалась зависимой от воли одного центра, а не от устойчивых институтов.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представительство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 существовала, но не обладала полномочиями, сопоставимыми с парламентами конституционных стран. Это ограничивало реальное влияние общества на политику.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Медлительность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Бюрократический аппарат был громоздким и медленным. Между принятием решения и его исполнением часто возникал разрыв, ослаблявший эффективность управления.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доверие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ответственности власти перед избирателями усиливало ощущение дистанции между государством и обществом, особенно в городах, где ожидали более открытой политики.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 политическое недоверие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1905 года власти усилили полицию, цензуру и политический надзор. Эти меры должны были стабилизировать страну, но часто воспринимались как признак слабости режима.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подполье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 активистов не уничтожило оппозицию полностью. Многие группы ушли в подполье, где становились более жёсткими и менее склонными к компромиссу.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критического настроя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слои всё чаще видели в репрессиях не защиту порядка, а препятствие для перемен. Это усиливало критику власти в печати, университетах и кружках.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 армии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затрагивало и часть армии, особенно на фоне затяжных проблем с дисциплиной, снабжением и отношением к потерям. Это имело серьёзные последствия позже.
</a:t>
            </a:r>
            <a:endParaRPr lang="en-US" sz="12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политические направления по-разному отвечали на вопросы власти, земли и прав граждан.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программы кадетов, эсеров и большевиков.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1917 года оппозиционные партии уже влияли на общественные ожидания и повестку перемен.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национального напряжения в империи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вместо унификации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 Польша сохраняли сильные традиции собственной политической жизни, поэтому попытки унификации воспринимались как давление. Чем жёстче действовал Петербург, тем заметнее становилось ощущение, что империя не умеет учитывать различия своих народов.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Прибалтика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западных окраинах империи национальные движения требовали не только самоуправления, но и права говорить, учиться и судиться на родном языке. Ограничения со стороны центра делали эти требования частью повседневного конфликта с властью.
</a:t>
            </a:r>
            <a:endParaRPr lang="en-US" sz="978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и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 и в украинских губерниях национальный вопрос переплетался с земельными, языковыми и административными спорами. Недоверие к столице росло, потому что решения принимались сверху и редко учитывали местные интересы.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революции 1905 года к ограниченным уступкам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1905: политический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власть была вынуждена признать необходимость уступок. Появились обещания гражданских свобод и созыва представительного органа, но самодержавие сохранило решающее слово.
</a:t>
            </a:r>
            <a:endParaRPr lang="en-US" sz="1239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 октября 1905 года
</a:t>
            </a:r>
            <a:pPr algn="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 открыл путь к Государственной думе и ограниченным свободам слова, собраний и печати. Однако реальные рычаги управления по-прежнему оставались у императора и бюрократии.
</a:t>
            </a:r>
            <a:endParaRPr lang="en-US" sz="1326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компромисс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изменили политическую систему, но не устранили главные противоречия. Общество получило частичный компромисс, а не полноценную конституционную монархию, поэтому напряжённость никуда не исчезла.
</a:t>
            </a:r>
            <a:endParaRPr lang="en-US" sz="12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деревне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Столыпинская реформа должна была укрепить деревню и создать слой самостоятельных хозяев. На практике результаты оказались неодинаковыми: одни хозяйства усилились, другие так и не вышли из бедности.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дала заметные изменения в организации землепользования, но не решила проблему малоземелья и социальной неустойчивости деревни.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реформ П. А. Столыпина и учебных обобщений по истории России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продовольственного снабжения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зависимость от перевозок, тем заметнее становится уязвимость снабжения. Даже при наличии хлеба в стране перебои на железных дорогах быстро превращались в городскую нехватку.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уязвимость связана с перевозками: именно транспорт и распределение усиливали кризис цен и дефицита.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об экономике Российской империи и проблемах снабжения к 1914 году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усилила внутренний кризис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вывела из хозяйства и предприятий миллионы мужчин. Для деревни и фабрик это означало нехватку рабочих рук, а для государства — резкий рост нагрузки на управление и снабжение.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Перекос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заказы поддержали тяжёлую промышленность, но производство потребительских товаров сократилось. В городах чаще ощущались нехватка тканей, обуви, топлива и обычных повседневных вещей.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не справлялась с перевозкой войск, снарядов и продовольствия одновременно. Задержки на железных дорогах усиливали очереди, срывали поставки и подталкивали рост цен.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1916 году инфляция, усталость от потерь и перебои с хлебом стали частью повседневности. Война перестала восприниматься как краткий эпизод и превратилась в источник общего истощения.
</a:t>
            </a:r>
            <a:endParaRPr lang="en-US" sz="12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долгие противоречия были ускорены войной и привели к политическому коллапсу в 1917 году.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накопления проблем к революционному кризису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555" y="1587736"/>
            <a:ext cx="388889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точнее описать политическую и социальную систему Российской империи. Они показывают, какие силы сталкивались между собой и почему реформы не сняли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связывают устройство власти, формы протеста и направление перемен в одном историческом процессе.
</a:t>
            </a:r>
            <a:endParaRPr lang="en-US" sz="1224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1677" y="1602393"/>
            <a:ext cx="198271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февральского перелома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Петрограде забастовки начались не на пустом месте: людей раздражали очереди, нехватка хлеба и ощущение, что власть не контролирует положение в столице.
</a:t>
            </a:r>
            <a:endParaRPr lang="en-US" sz="1382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демонстрации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выступления стали заметной частью февральских событий. Протесты быстро поддержали рабочие, и локальное недовольство превратилось в массовое движение по всему городу.
</a:t>
            </a:r>
            <a:endParaRPr lang="en-US" sz="1382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 гарнизоне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Армейский гарнизон оказался решающим фактором. Когда солдаты отказались стрелять в толпу, власть потеряла опору в самом центре столицы.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принуждения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протесты уже невозможно было остановить силой. Февральский кризис показал, что даже столица перестала подчиняться прежнему порядку управления.
</a:t>
            </a:r>
            <a:endParaRPr lang="en-US" sz="13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кризис в империи стал необратимым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вопрос оставался нерешённым: миллионы крестьян по-прежнему ждали земли и справедливых условий жизни. Это подрывало доверие к любым обещаниям сверху и сохраняло почву для протеста.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разрыв между богатыми и бедными усиливался на фоне войны и инфляции. В городах и деревне всё чаще воспринимали неравенство как несправедливость, которую невозможно терпеть дальше.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не успела стать по-настоящему представительной. Дума существовала, но реальные решения зависели от монарха и бюрократии, поэтому общество не чувствовало себя услышанным.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потери, дефицит и перебои с транспортом сделали кризис всеобщим. К началу 1917 года государство уже не могло быстро восстановить порядок и доверие.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как результат накопленного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 стал итогом долгого накопления противоречий: нерешённого земельного вопроса, слабой политической системы, неравенства и войны. Поэтому революция была не случайностью, а закономерным переломом.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2026-07-26T01:23:15Z</dcterms:created>
  <dcterms:modified xsi:type="dcterms:W3CDTF">2026-07-26T01:23:15Z</dcterms:modified>
</cp:coreProperties>
</file>