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империя: от сильных императоров к власти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империи в XII–XV веках — это борьба за власть и рост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огромные пространства Центральной Европы, а XII–XV века стали временем перемен, когда усилились князья, города и споры о том, кто должен управлять.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в эпоху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помогают увидеть логику всей истории империи.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главные линии помогут понять, как империя управлялась, почему менялась власть и из-за чего усилилась самостоятельность земель.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империи и соседние державы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имперский простор входили германские земли, Чехия, Австрия, часть Италии и Швейцария. Такое положение связывало Север и Юг Европы, но усложняло управление.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находились Франция, Польша и Венгрия, а также Папская область. Соседи постоянно влияли на войны, союзы и выбор политического курса.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 Италией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тянулись к Италии, где императоры особенно часто сталкивались с папами и местными правителями. Именно там борьба за власть была самой острой.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XII–XV веков соединяет зрелое Средневековье и начало раннего Нового времени. Это время, когда старые порядки уже менялись, а новые ещё не сложились.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 самом деле управлял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считался верховным правителем, но его власть опиралась на договорённости с земельными правителями. Без их поддержки невозможно было удерживать порядок на огромной территории.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князья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управляли собственными землями почти самостоятельно: собирали доходы, содержали войско и вели местные дела. Поэтому их влияние часто было сильнее, чем у центра.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аббаты были не только церковными, но и политическими лидерами. Они владели землями, могли участвовать в управлении и поддерживали разные стороны споров.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привилегии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Имперские города получали привилегии и защищали торговлю, ремесло и местное самоуправление. Их богатство постепенно делало их важными участниками политики.
</a:t>
            </a:r>
            <a:endParaRPr lang="en-US" sz="13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власть императора держалась на поддержке земельных правителей, духовенства и городов.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управлялась империя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Церковь, города и сословия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как сила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аббаты были крупными землевладельцами, поэтому церковь участвовала не только в духовной жизни, но и в управлении землями, сборе доходов и политических союзах.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росли благодаря рынкам, ремеслу и налогам. В них появлялись городские советы, а купцы и мастера добивались большего влияния в местных делах.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Имперские сословия имели разные обязанности и права. Князья воевали и правили, духовенство молилось и владело землями, а города защищали свои привилегии.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ощущали люди
</a:t>
            </a:r>
            <a:pPr algn="l" indent="0" marL="0">
              <a:lnSpc>
                <a:spcPct val="100000"/>
              </a:lnSpc>
              <a:buNone/>
            </a:pPr>
            <a:r>
              <a:rPr lang="en-US" sz="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людей жизнь определялась местным господином, размером повинностей и возможностью торговать или работать. Чем богаче был город, тем больше шансов на свободу.
</a:t>
            </a:r>
            <a:endParaRPr lang="en-US" sz="10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порядку выборов видно, что престол зависел от голосов и политических соглашений нескольких самых влиятельных князей.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выбирали императора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эпохи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веха связана либо с попыткой усилить центр, либо с новым подтверждением самостоятельности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повторяющийся цикл: усиление власти сменялось кризисом, после которого князья получали ещё больше самостоятельности.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XII–XV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занимал престол и активно укреплял императорскую власть.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правления Фридриха I Барбароссы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Барбароссы длилось десятилетиями и стало образцом попытки вернуть империи единство и авторитет.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претендента спорили за верховенство в христианском мире.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конфликта императора Фридриха II с папством (XIII век)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двух центров власти ослабляло империю и давало князьям возможность выбирать сторону в борьбе за влияние.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1250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начался период ослабления центральной власти.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Священной Римской империи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отсутствие общепризнанного правителя земли управлялись на местах, и это заметно усилило самостоятельность князей.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1273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I был избран и начал укреплять авторитет короны.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Священной Римской империи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нового короля стало шагом к восстановлению порядка, но император уже не мог править так же жестко, как раньше.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Люксембурги усилили влияние, но власти императора стало меньше.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Священной Римской империи, правление Люксембургов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IV Прага стала одним из главных политических центров, а права князей получили более четкие правила.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1356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порядок выборов и ясно показал, что князья-выборщики играют решающую роль в судьбе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Булла укрепила правила престолонаследия, но одновременно сделала князей еще более самостоятельными.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Карла IV, 1356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1419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Гуситские войны резко усилили нестабильность.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Гуситских войн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Вооруженные конфликты и борьба за престол показали, что единый центр уже не успевает удерживать все земли вместе.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сохранилась, но стала гораздо более децентрализованной.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характеристика политического развития империи в позднее Средневековье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эпохи император чаще выступал как верховный посредник, а реальная власть все больше переходила к местным правителям.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 Ганза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Ганза связывала северные города в единую торговую сеть и помогала им действовать вместе на больших расстояниях.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была главным источником богатства, а ремесло и ярмарки поддерживали рост городов и их самостоятельность.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городской экономике и Ганзе в Священной Римской империи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сословия существовали в обществе империи.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общество Священной Римской империи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порядок определял жизнь большинства людей: у каждого слоя были свои права, обязанности и способы заработка.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империя: единство без единого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 века империя осталась важной политической системой, но уже не как единое государство. Ее сила держалась на правилах, выборах, городах и влиянии земель.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2026-07-26T13:45:44Z</dcterms:created>
  <dcterms:modified xsi:type="dcterms:W3CDTF">2026-07-26T13:45:44Z</dcterms:modified>
</cp:coreProperties>
</file>