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Хәбәр: главный помощник предложения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Хәбәр оживляет предложение и раскрывает его главный смысл.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читают и пишут короткие тексты, им нужно быстро находить главные слова. Хәбәр помогает понять смысл предложения, делать речь точной и строить грамотные, ясные высказывания без лишней путаницы.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хәбәр в 4 классе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0464" y="1356358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7101" y="3213821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0717" y="3209921"/>
            <a:ext cx="141375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576" y="1341171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58926" y="1341171"/>
            <a:ext cx="218400" cy="2184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хәбәр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3428425" y="1793400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хәбәр называет, что делает предмет: бежит, читает, смеётся, строит. Такие слова сразу оживляют предложение и делают его понятным.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919400" y="1262400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действие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483530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Хәбәр всегда связано с подлежащим и относится именно к нему. Если слово не говорит о предмете речи, значит, оно не является хәбәр.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326275" y="3119175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Связано с подлежащим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601225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хәбәр можно задать вопросы: что делает? что делал? что будет делать? какой? каков? Вопрос подсказывает, какую работу выполняет слово.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1112300" y="3119175"/>
            <a:ext cx="3186300" cy="3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на вопросы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58577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Хәбәр говорит о подлежащем и передаёт основную мысль предложения. Без него фраза становится неполной, как рисунок без самого важного штриха.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107675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Сообщает главное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624712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хәбәр сообщает, какой предмет, каков он или в каком состоянии находится. Тогда оно помогает увидеть не движение, а качество или настроение.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673810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Описывает признак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мальчик мчится по дорожке и улыбается ветру. Подпись может быть очень короткой: «Мальчик бежит». Слово «бежит» делает сцену живой и сразу показывает, что происходит прямо сейчас.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на беговой дорожке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сидит за столом и рисует яркий домик. Её работа уже видна в каждой линии. В предложении «Девочка рисует» именно слово «рисует» сообщает главное, а остальное помогает представить картинку.
</a:t>
            </a:r>
            <a:endParaRPr lang="en-US" sz="1083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с карандашами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изображении девочка может кружиться в танце, а рядом звучит весёлая музыка. Подпись «Кыз биеп тора» легко запоминается. Хәбәр здесь делает предложение похожим на маленький кадр из фильма.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Кыз биеп тора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 картинку и найди хәбәр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показывает действие предмета, к нему задают вопросы: что делает? что делал? что будет делать? Так легче понять, какое сообщение несёт слово в предложении.
</a:t>
            </a:r>
            <a:endParaRPr lang="en-US" sz="1187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хәбәр отвечает не о действии, а о признаке: какой? каков? Оно помогает узнать цвет, состояние или настроение предмета, а не его движение.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всегда выбирают по смыслу предложения. Слово считается хәбәр только тогда, когда оно сообщает главное о подлежащем и отвечает на нужный вопрос.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какие вопросы отвечает хәбәр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хәбәр в предложении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ученику не перепутать главное слово с остальными.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Глагольный хәбәр легко узнать по вопросам: что делает? что делал? что будет делать? Он отвечает на них точнее всего и не прячется.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хәбәр выражается глаголом. Такие слова называют действие предмета и сразу показывают, что именно происходит в предложении.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Глагольный хәбәр делает речь живой и ясной. Поэтому в текстах для чтения именно его ученики находят в первую очередь.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меняются по временам: читает, читал, будет читать. Это помогает понять, когда происходит действие, и не перепутать смысл.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Хәбәр, выраженный глаголом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хәбәр не называет действие, а сообщает, какой предмет или в каком он состоянии. Тогда оно отвечает на вопросы какой? каков? и помогает описать предмет.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предложениях «Небо ясное» и «День тёплый» слова «ясное» и «тёплый» являются хәбәр. Они показывают признак, а не движение, и это очень важно заметить.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хәбәр можно увидеть и в описании человека: «Маша весёлая». Слово сообщает настроение или качество, поэтому предложение становится точным и выразительным.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Хәбәр-признак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или что?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называет предмет речи: о ком или о чём говорится в предложении. Оно отвечает на вопросы кто? или что? и помогает начать разбор.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говорится об этом?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Хәбәр рассказывает, что делает этот предмет, каков он или что с ним происходит. Вместе с подлежащим оно создаёт главное сообщение предложения, и без этой пары смысл становится неполным.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и хәбәр работают вместе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 проверки слова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выбрать нужный вопрос и не перепутать חלק речи в предложении.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Хәбәр показывает, что происходит сейчас: читает, играет, рисует. По нему сразу понятно, действие идёт в момент речи, и предложение звучит живо и понятно.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действие уже произошло, хәбәр меняет форму: читал, играл, рисовал. Такое слово помогает увидеть, что событие осталось позади, как след от мела на доске.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9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
</a:t>
            </a:r>
            <a:pPr algn="l" indent="0" marL="0">
              <a:lnSpc>
                <a:spcPct val="130039"/>
              </a:lnSpc>
              <a:buNone/>
            </a:pPr>
            <a:r>
              <a:rPr lang="en-US" sz="59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действие ещё только будет, используется форма: будет читать, будет играть, будет рисовать. Она подсказывает, что событие впереди, а не сегодня и не вчера.
</a:t>
            </a:r>
            <a:endParaRPr lang="en-US" sz="1199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Хәбәр и время действия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хәбәр выражается одним словом и сразу называет действие или состояние предмета: поёт, спит, бежит. Такое слово легко найти по смыслу предложения.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путаться, нужно смотреть на общий смысл. Если главная мысль выражена одним словом, это простой хәбәр; если нужная мысль складывается из двух слов, хәбәр составной.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Составной хәбәр состоит из двух слов. Одно показывает действие или связь, а другое уточняет смысл: будет петь, стал весёлым, начал читать.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и составной хәбәр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00" y="937761"/>
            <a:ext cx="4120500" cy="21407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675" y="937765"/>
            <a:ext cx="4151700" cy="214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06437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спеши хватать первое слово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6437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«Весной птицы поют» сначала хочется назвать словом-ответом «весной». Но это только обстоятельство. Хәбәр здесь — «поют», потому что именно оно сообщает главное о птицах. Весенний пейзаж с деревом и птицами хорошо помогает это увидеть.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41173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подсказывает верный выбор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41173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смотреть только на порядок слов, можно ошибиться. Лучше задать вопрос: что делают птицы? Тогда сразу находится нужное слово. Проверка вопросом спасает от путаницы и работает почти как маленькая грамматическая лупа.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хәбәр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предложения удобны тем, что главное слово видно почти сразу: «Снег идёт». Здесь хәбәр легко найти, потому что он сообщает действие предмета без лишних деталей.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«Листья желтеют» хәбәр показывает не действие, а изменение признака. Такие предложения учат замечать, что хәбәр может сообщать не только движение, но и состояние.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«Кошка спит» всё особенно просто: подлежащее и хәбәр стоят рядом, как хорошие соседи. Такие примеры помогают быстро проверять смысл и не теряться.
</a:t>
            </a:r>
            <a:endParaRPr lang="en-US" sz="1188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Хәбәр в коротких предложениях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предложения с хәбәр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ученику найти подлежащее, задать вопрос и определить слово, которое сообщает главное о предмете речи.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находит хәбәр, он лучше понимает, кто что делает в предложении. Это помогает читать без остановок и правильно улавливать смысл текста. Тогда строчка не превращается в загадку с сюрпризом.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становится точнее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не хватает лишних слов, если предложение построено правильно. Хәбәр помогает сделать мысль полной, чтобы читатель сразу понял, о ком говорится и что с ним происходит. Это особенно важно в коротких ответах.
</a:t>
            </a:r>
            <a:endParaRPr lang="en-US" sz="1083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получается яснее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речи найденный хәбәр помогает отвечать чётко и без лишнего круговорота слов. Ребёнок быстрее строит предложение и не теряет главную мысль. Учителю и одноклассникам всё становится понятнее с первой попытки.
</a:t>
            </a:r>
            <a:endParaRPr lang="en-US" sz="1083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легче говорить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хәбәр в школьной речи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36" y="1461155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036" y="2340476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219798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6273" y="4070361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388650" y="11748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спит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коротком предложении слово «спит» сообщает, что делает кот. Проверить его легко: задаём вопрос «что делает?» и сразу находим хәбәр.
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1388650" y="205415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плавает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хәбәр — «плавает». Оно показывает действие предмета и помогает представить картинку в воде, как маленький мультфильм на уроке.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388650" y="29334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 сияет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«сияет» сообщает о признаке и действии одновременно: звезда светит ярко. Такой пример учит замечать, что хәбәр бывает разным по смыслу.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1388650" y="3812800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читает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предложении хәбәр легко узнать по вопросу и по смыслу. Слово «читает» отвечает за главное сообщение, а значит, именно оно нужно в ответе.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примеры для тренировки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хәбәр от других слов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важны не только место слова в предложении, но и его смысл, а также вопрос, который к нему можно задать.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Хәбәр связывает предложение в одно целое: без него мысль распадается. Именно поэтому важно уметь быстро находить слово-ответ и понимать, что оно сообщает о подлежащем.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смысла он передаёт: действие, признак и состояние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«Хәбәр»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Хәбәр показывает главное о подлежащем: что делает предмет, каким он бывает и когда это происходит. Если найти подлежащее и задать верный вопрос, предложение сразу становится понятным.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Хәбәр помогает сделать мысль ясной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2026-05-21T13:33:59Z</dcterms:created>
  <dcterms:modified xsi:type="dcterms:W3CDTF">2026-05-21T13:33:59Z</dcterms:modified>
</cp:coreProperties>
</file>