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экологическая безопасность: основа жизни человека и природы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природу, чтобы беречь жизнь и будущее.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экологическая безопасность важна каждому восьмикласснику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здоровье и качество жизни зависят от воздуха, воды, чистоты улиц и поведения людей. Даже обычные ежедневные привычки влияют на состояние природы вокруг школы, дома и города.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3399333"/>
            <a:ext cx="192000" cy="170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321" y="1691454"/>
            <a:ext cx="192000" cy="170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771" y="3393766"/>
            <a:ext cx="181800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0871" y="1685888"/>
            <a:ext cx="18180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экосистема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органическое вещество, выделяют кислород и служат пищей для многих организмов. Без них нарушается питание животных и уменьшается устойчивость природных сообществ.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 создают условия для жизни всех организмов. От их чистоты зависит здоровье растений, животных и человека, а также способность экосистемы восстанавливаться.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пищевых цепях, расселяют семена, опыляют некоторые растения и поддерживают равновесие в природе. Их исчезновение меняет жизнь всей экосистемы.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опыляют растения, а микроорганизмы разлагают остатки живых организмов. Так вещества возвращаются в природу и снова становятся частью круговорота.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влагу, накапливает питательные вещества и даёт опору растениям. В ней живут микроорганизмы и мелкие животные, которые обеспечивают круговорот веществ.
</a:t>
            </a:r>
            <a:endParaRPr lang="en-US" sz="1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загрязнение в повседневной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которая не молчит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город оживает вместе с потоком машин и автобусов. В воздух поднимаются выхлопы, пыль и мелкие частицы, а рядом растут шум и нагрузка на улицы. Именно обычный транспорт делает загрязнение почти незаметным, но постоянным.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который остаётся после нас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Пластиковая упаковка, одноразовые вещи и батарейки часто выбрасываются без сортировки. Они долго разлагаются и занимают место на свалках, а часть отходов может попасть в почву и воду. На фото уместны контейнеры и разбросанный мусор.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производство и быт влияют на воду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бытовая химия и смытые отходы способны ухудшать состояние рек и озёр. Даже небольшой слив загрязнённой воды меняет жизнь водных организмов. На иллюстрации хорошо смотрятся труба предприятия и река с мусором.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загрязняет городскую среду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сравнить источники загрязнения в одном взгляде и понять, где важнее всего менять поведение и технологии.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дают транспорт и отходы, значит именно здесь самые заметные резервы для улучшения городской среды.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типичным источникам городского загрязнения, без привязки к конкретному городу.
</a:t>
            </a:r>
            <a:endParaRPr lang="en-US" sz="8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раздражает дыхательные пути, вызывает кашель, аллергию и головные боли. У детей и подростков он может усиливать утомляемость и ухудшать самочувствие во время учёбы и прогулок.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 опасна инфекциями и отравлениями. Если в ней есть химические вещества или нефтепродукты, риск возрастает даже при коротком контакте, а не только при питье.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не исчезают сразу: они накапливаются в почве, воде и живых организмах. Через пищевые цепи опасные соединения могут попадать в организм человека и долго влиять на здоровье.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влияет на здоровье человека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отходов: от использования вещи до переработки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поведение человека и система сбора влияют на судьбу мусора.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72064"/>
            <a:ext cx="4782600" cy="20466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обращения с отходами и их результат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способы обращения с отходами по-разному влияют на природу и расход ресурсов.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Переработка, повторное использование и компостирование уменьшают нагрузку на природу, а захоронение остаётся наименее выгодным вариантом.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способов обращения с отходами.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1109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11097"/>
            <a:ext cx="384600" cy="34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в школе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в кабинете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и исправная вентиляция помогают поддерживать свежий воздух. Это особенно важно в классах, где дети проводят много времени и активно работают.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электричества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кран, выключенный свет и аккуратное использование техники уменьшают расход ресурсов. Такие привычки формируют ответственное отношение к школе и природе.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пластик и другие материалы могут собираться отдельно, если в школе есть подходящие контейнеры. Это облегчает переработку и уменьшает количество мусора.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коридоры, двор без мусора и аккуратное обращение с принадлежностями делают школьную среду безопаснее. Так снижается риск травм и улучшается общее самочувствие учеников.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помогает очищать среду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поглощают углекислый газ и выделяют кислород, а растения удерживают почву от разрушения. Они смягчают жару, задерживают пыль и помогают сохранять влажность воздуха.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вода и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болота и водоёмы частично фильтруют воду и задерживают загрязнения. Микроорганизмы разлагают органические остатки, поэтому природные системы постоянно помогают очищать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экономить ресурсы сильнее всего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дают заметный эффект, если соблюдать их каждый день дома и в школе.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даёт сочетание нескольких действий: так снижается расход ресурсов и количество отходов.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с условной сравнительной оценкой, 2025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становятся уязвимыми, когда исчезают леса, болота и другие места их обитания. Без привычной среды им труднее находить пищу, размножаться и защищаться от опасностей.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включают растения, животных и грибы, которым нужна особая охрана. Она помогает школьникам и взрослым понять, какие виды нельзя беспокоить или уничтожать.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сокращения численности часто становятся пожары, загрязнение, браконьерство и сбор редких растений. Иногда даже одно неосторожное действие человека наносит природе долгий ущерб.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 Красная книга России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 важно для всей экосистемы. Когда исчезает один вид, меняются связи между организмами, а природное равновесие становится менее устойчивым.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человеку ежедневно: для питья, приготовления пищи, гигиены и быта. Она также необходима растениям, животным и всем живым организмам на Земле.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важнейший природный ресурс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загрязняют сточные воды, мусор, нефтепродукты и химические вещества. Из-за этого ухудшается качество воды, а страдают и природа, и люди.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воде начинается с простых действий: закрывать кран, не тратить лишнее и не выбрасывать отходы в водоёмы и на берега.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школьника и их польза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привычки помогают уменьшить мусор, расход воды и лишние выбросы.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ежедневные действия дают заметный результат, если выполнять их регулярно, а не время от времени.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экологической безопасности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экологической опасности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безопасных действий при обнаружении дыма, разлива, свалки или опасных отходов.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Возобновляемые и невозобновляемые источники энергии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Солнечная, ветровая и гидроэнергия пополняются естественным образом. Их использование помогает получать энергию без сжигания топлива и с меньшим загрязнением воздуха.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Невозобновляемые 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уголь и природный газ образуются очень долго. При сгорании они выделяют загрязняющие вещества и усиливают изменение климата.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экологический след в быту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привычки легче соблюдать, если делать их частью ежедневного распорядка дома, в школе и в дороге.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полезных привычек действует одновременно, тем заметнее снижается нагрузка на природу.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схема, 2025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3181" y="3236075"/>
            <a:ext cx="200288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проблемы современности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меняет погоду, усиливает засухи, ливни и другие опасные явления. Из-за этого страдают урожай, здоровье людей и привычные условия жизни.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нефть и пластик попадают в морскую среду и вредят рыбам, птицам и морским животным. Течения разносят загрязнение на большие расстояния.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лесов становится меньше, животные теряют места обитания, а почва хуже удерживает влагу. Это ослабляет природную защиту территорий.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виды исчезают, экосистемы теряют важные связи. Тогда природа становится менее устойчивой, а её восстановление требует очень много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начать с простых привычек: сортировать отходы, не мусорить, использовать многоразовую бутылку и выключать свет, когда он не нужен. Это формирует ответственное поведение.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восьмиклассника в экологическую безопасность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участвовать в школьных акциях: сборе макулатуры, уборке территории, посадке деревьев и бережном уходе за зелёными насаждениями. Такие дела улучшают среду вокруг.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поступки важны, если они повторяются каждый день. Личный пример помогает другим школьникам замечать экологические проблемы и действовать аккуратнее.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начинается с твоих решений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зависит от ежедневных привычек каждого человека. Если беречь воду, уменьшать мусор, экономить ресурсы и уважать природу, жизнь становится чище и безопаснее.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2026-05-21T01:05:35Z</dcterms:created>
  <dcterms:modified xsi:type="dcterms:W3CDTF">2026-05-21T01:05:35Z</dcterms:modified>
</cp:coreProperties>
</file>