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природное сообщество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— это общий дом для живых существ и природы вокруг.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живёт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встречаются в лесу, на лугу, у воды и в других местах. В каждом из них свои условия, поэтому растения и животные выбирают подходящее для себя жильё.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природное сообщество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живым частям сообщества относятся растения, животные, грибы и бактерии. Они растут, питаются, размножаются и постоянно влияют друг на друга.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зависят от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становится меньше, растения растут хуже. Тогда животным труднее найти пищу, а всё сообщество постепенно слабеет.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свет, тепло и почва не живые, но без них сообщество не сможет существовать. Они создают условия для жизни всех обитателей.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нужны не только корм и вода, но и укрытия, чистый воздух и подходящее место для жизни. Поэтому в природе всё очень тесно связано.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работает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похоже на команду: если один участник страдает, это сразу чувствуют остальные. У природы нет лишних деталей.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самое знакомое сообщество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зелёных этажей
</a:t>
            </a:r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похож на дом с этажами. Самые высокие деревья образуют крышу, ниже растут кустарники, а у земли находятся травы, мхи и грибы.
</a:t>
            </a:r>
            <a:endParaRPr lang="en-US" sz="2446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встретить белок, дятлов, зайцев, лис, жуков и муравьёв. У каждого есть своё место, где он чувствует себя лучше всего.
</a:t>
            </a:r>
            <a:endParaRPr lang="en-US" sz="2478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 стоит на месте: птицы ищут корм, насекомые ползают по коре, а грибы помогают разбирать опавшие листья. Всё занято важным делом.
</a:t>
            </a:r>
            <a:endParaRPr lang="en-US" sz="2439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пищу и защиту от ветра. Поэтому лес нравится многим животным: здесь можно спрятаться, построить гнездо и найти еду.
</a:t>
            </a:r>
            <a:endParaRPr lang="en-US" sz="2361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жизнь у каждого слоя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Верхний, средний и нижний ярусы леса отличаются друг от друга. Поэтому одни животные живут в кронах, а другие — ближе к земле.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леса и их жители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верхнем ярусе светло и ветрено. Здесь живут птицы и белки, а деревья дают им удобные места для отдыха, гнёзд и поиска корма.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ярусе растут кустарники. Они укрывают мелких животных и птиц, а ещё помогают лесу быть густым и уютным.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мхи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ярус образуют травы, мхи и грибы. Здесь меньше света, поэтому растения невысокие, зато на земле сохраняется влага.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жуки, черви, ежи и грибы. Они разбирают опавшие листья и делают почву более плодородной для новых растений.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 его обитатели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это просторное место без густых деревьев. Здесь много солнца, поэтому травы и цветы растут особенно хорошо.
</a:t>
            </a:r>
            <a:endParaRPr lang="en-US" sz="2666" dirty="0"/>
          </a:p>
        </p:txBody>
      </p:sp>
      <p:sp>
        <p:nvSpPr>
          <p:cNvPr id="9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высокой траве прячутся полёвки и другие мелкие животные. Им удобно скрываться среди растений и находить здесь корм.
</a:t>
            </a:r>
            <a:endParaRPr lang="en-US" sz="2617" dirty="0"/>
          </a:p>
        </p:txBody>
      </p:sp>
      <p:sp>
        <p:nvSpPr>
          <p:cNvPr id="10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встречаются пчёлы, шмели, бабочки и кузнечики. Они перелетают с цветка на цветок и делают луг живым и шумным.
</a:t>
            </a:r>
            <a:endParaRPr lang="en-US" sz="2617" dirty="0"/>
          </a:p>
        </p:txBody>
      </p:sp>
      <p:sp>
        <p:nvSpPr>
          <p:cNvPr id="11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в тёплое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луг особенно красив: он пестрит цветами, гудит от насекомых и напоминает яркий ковёр, который шевелится от ветра.
</a:t>
            </a:r>
            <a:endParaRPr lang="en-US" sz="2617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начинается свой мир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озере живут рыбы, лягушки, улитки и водные насекомые. Вокруг них качаются водные растения, а тихая вода скрывает много маленьких жителей. Здесь всё приспособлено к жизни рядом с водой.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не похож на глубину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вода мелкая и светлая, поэтому здесь хорошо растут камыш, рогоз и кувшинки. В их зарослях любят прятаться насекомые, а мальки рыб находят защиту от опасности.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сообщество, разные места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Озеро, берег и растения вокруг него образуют единое природное сообщество. Каждый участок нужен своим обитателям, и вместе они создают общий живой дом.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и его береговая жизнь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36008"/>
            <a:ext cx="632400" cy="56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нужен в природе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всех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с помощью света. Они становятся началом многих цепочек питания и дают жизнь другим обитателям сообщества.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едят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Зайцы, полёвки и другие травоядные животные питаются растениями. Без зелёного корма им было бы трудно жить и расти.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ловят добычу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животные охотятся на других зверей или птиц. Так в природе поддерживается порядок, и ни один вид не остаётся без роли.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возвращают вещества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растений и животных. Они возвращают вещества в почву, чтобы из них снова могли вырасти новые растения.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 в природном сообществе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свет, вода, живые организмы и почва связаны между собой.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жители сообщества подходят друг другу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Заец быстро убегает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длинные задние ноги. Они помогают ему быстро прыгать по траве и спасаться от опасности, когда кто-то слишком уж заинтересовался его обедом.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отлично плавает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утки лапы с перепонками. Благодаря им она легко гребёт в воде и уверенно чувствует себя на озере, словно маленький лодочник.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держится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кувшинки широкие листья. Они не тонут и помогают растению получать свет на поверхности воды, где ему удобнее всего расти.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защищается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есть колючки вместо обычных листьев. Они помогают ему беречь влагу и защищаться от животных и сильной жары.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по временам года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покоя лес, луг и берег будто оживают заново. Появляются молодые листья, первые цветы и насекомые, а птицы начинают строить гнёзда. В природе становится заметно больше движения, света и тихой суеты.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разгар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растут особенно быстро, а птицы кормят птенцов. На лугу гудят пчёлы и шмели, в воде прячутся мальки, а в густой траве шуршат маленькие зверьки. Каждому хватает дела и еды.
</a:t>
            </a:r>
            <a:endParaRPr lang="en-US" sz="2015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созревают плоды и семена, чтобы дать начало новым растениям. Зимой многие животные становятся менее активными, прячутся в укрытиях или впадают в спячку. Природа не замирает совсем, а просто экономит силы.
</a:t>
            </a:r>
            <a:endParaRPr lang="en-US" sz="1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человек мешает природе
</a:t>
            </a:r>
            <a:endParaRPr lang="en-US" sz="4429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исчезает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ломать ветки, рвать цветы и шуметь у гнёзд, животные пугаются и покидают привычные места. Растения получают повреждения и хуже растут.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слабеет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у воды и на земле загрязняет среду, а маленький вред быстро превращается в большую проблему. В природном сообществе становится меньше жизни и больше пустых мест.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беднеет корм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цветы, становится меньше насекомых. Птицам и другим животным труднее находить пищу, а для детёнышей её может совсем не хватить.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особенно уязвимы, потому что их осталось мало. Именно поэтому им нужна защита людей и сохранение мест обитания.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40 000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животных, растений и грибов находятся под угрозой исчезновения в мире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 of Threatened Species (https://www.iucnredlist.org/)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природе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живое
</a:t>
            </a:r>
            <a:pPr algn="l" indent="0" marL="0">
              <a:lnSpc>
                <a:spcPct val="100000"/>
              </a:lnSpc>
              <a:buNone/>
            </a:pPr>
            <a:r>
              <a:rPr lang="en-US" sz="24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ломайте ветки, не рвите редкие цветы и не разоряйте гнёзда. Даже маленькое действие может нарушить дом растений и животных, а восстановление потом занимает много времени.
</a:t>
            </a:r>
            <a:endParaRPr lang="en-US" sz="2407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место чистым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мусор уносите с собой, а не прячьте под кустом. Пластик, стекло и пакеты вредят почве, воде и животным, которые могут принять их за еду.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кричите и не делайте резких движений рядом с животными. Тишина помогает им не пугаться, спокойно кормиться, отдыхать и заботиться о детёнышах.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природу внимательно, но без лишнего вмешательства. Лучше любоваться насекомыми, птицами и растениями глазами, чем брать их в руки или переносить с места на место.
</a:t>
            </a:r>
            <a:endParaRPr lang="en-US" sz="22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природным сообществам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растения и животные жили спокойно, люди создают заповедники и национальные парки. Там природа получает защиту, а редкие виды могут сохраняться дольше и надёжнее.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 уход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сажают деревья, восстанавливают зелёные участки и помогают молодым растениям прижиться. Так леса, парки и берега становятся крепче и зеленее.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мусора, очистка берегов и бережное отношение к воде помогают озёрам и рекам оставаться живыми. Чистая вода нужна и растениям, и животным, и людям.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добрые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 начинается с мелочей: не шуметь, не мусорить, не ломать живое и замечать, где нужна осторожность. Эти простые шаги очень важны.
</a:t>
            </a:r>
            <a:endParaRPr lang="en-US" sz="24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 природе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энергию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помогают растениям расти и создавать пищу. Без солнечной энергии природное сообщество не может существовать, как чай без чайника — вроде бы можно, но скучно и невкусно.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кустарники и деревья становятся пищей для многих животных. Они также дают укрытие, тень и место для жизни, поэтому зелёный покров очень важен.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насекомые и звери переносят семена, опыляют растения и расселяют живые организмы по новым местам. Так природа сама заботится о продолжении жизни.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возвращают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и животные отмирают, грибы и бактерии разлагают остатки. Вещества возвращаются в почву и снова становятся полезными для новых растений.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берёзы к синице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цепочке всё начинается с солнца, которое помогает берёзе расти. Листья становятся пищей для гусеницы, а гусеница — добычей синицы. Так энергия переходит от одного живого звена к другому и не теряется по дороге.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в почву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и животные отмирают, их остатки не пропадают зря. Грибы разлагают их и возвращают вещества в почву, где снова могут расти новые деревья и травы. В лесу жизнь не заканчивается, а делает круг.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цепочки в лесу
</a:t>
            </a:r>
            <a:endParaRPr lang="en-US" sz="5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и парк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создаёт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есть дорожки, скамейки, клумбы и места для отдыха. Его удобно посещать, потому что человек заранее сделал пространство красивым и ухоженным.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живёт само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не требует постоянного ухода людей. Растения, животные, грибы и неживая природа связаны между собой и поддерживают жизнь без подсказок.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свои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может быть очень похож на природный уголок, но он остаётся созданным и изменённым человеком. Природное сообщество развивается по своим правилам, как настоящий живой мир.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2076575" y="759350"/>
            <a:ext cx="14134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5738601" y="2121038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2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— это дом, где живут растения, животные, грибы и бактерии. У каждого здесь есть своё место и своя важная роль, как у жильцов большой дружной квартиры.
</a:t>
            </a:r>
            <a:endParaRPr lang="en-US" sz="2002" dirty="0"/>
          </a:p>
        </p:txBody>
      </p:sp>
      <p:sp>
        <p:nvSpPr>
          <p:cNvPr id="13" name="Text 3"/>
          <p:cNvSpPr txBox="1"/>
          <p:nvPr/>
        </p:nvSpPr>
        <p:spPr>
          <a:xfrm>
            <a:off x="4096450" y="3721555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1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организмы дают пищу, другие помогают расселяться, третьи разлагают остатки и возвращают вещества в почву. Если исчезает одно звено, всем остальным становится труднее.
</a:t>
            </a:r>
            <a:endParaRPr lang="en-US" sz="1985" dirty="0"/>
          </a:p>
        </p:txBody>
      </p:sp>
      <p:sp>
        <p:nvSpPr>
          <p:cNvPr id="14" name="Text 4"/>
          <p:cNvSpPr txBox="1"/>
          <p:nvPr/>
        </p:nvSpPr>
        <p:spPr>
          <a:xfrm>
            <a:off x="5727900" y="5342114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хотя бы один элемент природы — значит помогать всей цепочке. Чистая вода, целые растения и спокойные животные поддерживают здоровье всего сообщества.
</a:t>
            </a:r>
            <a:endParaRPr lang="en-US" sz="2202" dirty="0"/>
          </a:p>
        </p:txBody>
      </p:sp>
      <p:sp>
        <p:nvSpPr>
          <p:cNvPr id="15" name="Text 5"/>
          <p:cNvSpPr txBox="1"/>
          <p:nvPr/>
        </p:nvSpPr>
        <p:spPr>
          <a:xfrm>
            <a:off x="4096450" y="6975932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любит суету и грубость. Когда человек ведёт себя осторожно, сообщество остаётся сильным, а живые организмы могут продолжать свою тихую, но очень важную работу.
</a:t>
            </a:r>
            <a:endParaRPr lang="en-US" sz="1990" dirty="0"/>
          </a:p>
        </p:txBody>
      </p:sp>
      <p:sp>
        <p:nvSpPr>
          <p:cNvPr id="16" name="Text 6"/>
          <p:cNvSpPr txBox="1"/>
          <p:nvPr/>
        </p:nvSpPr>
        <p:spPr>
          <a:xfrm>
            <a:off x="5727900" y="8574625"/>
            <a:ext cx="86691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 защищать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природных связях помогает замечать, как устроен мир вокруг. Чем внимательнее мы смотрим на природу, тем лучше умеем её беречь.
</a:t>
            </a:r>
            <a:endParaRPr lang="en-US" sz="23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общий дом, который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учат нас видеть связи между всем живым и относиться к природе бережно. Если заботиться о лесах, лугах и водоёмах, мир вокруг будет здоровым и красивым.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2026-05-26T07:33:19Z</dcterms:created>
  <dcterms:modified xsi:type="dcterms:W3CDTF">2026-05-26T07:33:19Z</dcterms:modified>
</cp:coreProperties>
</file>