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Квантификаторы в английском: что узнаем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 квантификаторами, чтобы точно говорить о количестве, части и достаточности.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нужно знать перед темой
</a:t>
            </a:r>
            <a:endParaRPr lang="en-US" sz="34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Квантификаторы стоят перед существительными и помогают точнее выразить количество, частичность и достаточность. Если не помнить тип существительного, легко перепутать похожие слова.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квантификаторов — точность и выбор нужного смысла.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запомнить две задачи: считать и понимать оттенок значения. Именно поэтому квантификаторы так часто встречаются в коротких школьных фразах.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существительных определяют, какой квантификатор нужен.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темы строится на двух типах существительных: одни можно посчитать, другие — нет. От этого зависит выбор слова перед существительным.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употребления зависят от типа предложения.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some/any показывает, что один и тот же смысл меняется в зависимости от предложения. Это одна из самых частых точек ошибки у учеников.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предложений достаточно, чтобы потренировать выбор between some and any.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упражнение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упражнении нужно быстро выбрать форму по смыслу и типу предложения. Так закрепляется правило без лишних объяснений.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работают по разным правилам, но часто встречаются в похожих фразах.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большом количестве без точного подсчёта. Для школьных примеров важно сразу видеть, можно ли предмет пересчитать.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vs many: сравнение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случаи употребления и свяжем их с типом существительного. Так правило становится наглядным и легко запоминается.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связано с неисчисляемыми словами, many — с исчисляемыми, а a lot of подходит шире.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пары слов отличаются именно ощущением достаточности.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несколько предметов — это уже достаточно, а иногда всё равно кажется мало. Оттенок значения здесь важнее, чем само число.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ответа помогают выбрать подходящий смысл по контексту.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помогают почувствовать разницу между «несколько» и «слишком мало» на практике.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меняют смысл фразы о количестве и настроении.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«little» с неисчисляемыми существительными часто передаёт нехватку, а «a little» — лишь небольшой, но достаточный запас.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предложений тренируют выбор нужного варианта в контексте.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упражнении нужно выбрать форму в шести предложениях: это помогает быстро закрепить разницу между «a little» и «little».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подхода показывают разницу между общим и поэлементным смыслом.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лучше запоминается через два подхода: общее правило для группы и точное внимание к каждому предмету отдельно.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позволяют говорить о целом, части и отсутствии.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слова помогают описать целое, часть или отсутствие: именно поэтому они так часто встречаются в коротких ответах и простых фразах.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выбора помогают точно передать смысл в паре.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 обозначают разные отношения к выбору: оба варианта, любой из двух или ни один из них.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сказать, хватает ли чего-то или нет.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выражают достаточность или отсутствие, поэтому их легко перепутать без опоры на тип существительного и контекст.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выбрать правильный quantifier без ошибки.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вопросительных шаблона нужны для разных существительных: один — для неисчисляемых, другой — для тех, что можно посчитать.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чаще всего мешают точному употреблению quantifiers.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типичных ошибок связаны с выбором формы, числом существительного и типом вопроса — именно их важно замечать в первую очередь.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заданий помогают увидеть, где правило уже закрепилось.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мини-квизе десять пропусков: это быстрый способ проверить, насколько уверенно различаются основные группы quantifiers.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Quantifiers без путаницы: запомнить главное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Квантификаторы помогают говорить точно: о количестве, части, достаточности и отсутствии. Чтобы не ошибаться, всегда сначала определяйте, countable это noun или uncountable.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2026-07-26T03:06:16Z</dcterms:created>
  <dcterms:modified xsi:type="dcterms:W3CDTF">2026-07-26T03:06:16Z</dcterms:modified>
</cp:coreProperties>
</file>