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go to the museums?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открывают историю, искусство и науку через реальные предметы.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музеи?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 — это место, где сохраняют и показывают подлинные предметы прошлого и настоящего. Люди приходят туда, чтобы узнавать новое, лучше понимать культуру и видеть историю не только в учебнике, но и в реальных экспонатах.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29118"/>
            <a:ext cx="450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музеев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собирают картины, скульптуры и другие произведения искусства. Такие музеи помогают школьникам узнавать названия жанров, материалов и профессий, связанных с творчеством и художественным оформлением.
</a:t>
            </a:r>
            <a:endParaRPr lang="en-US" sz="1091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музеи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них можно увидеть кости животных, минералы, растения, модели и научные экспонаты. Такой музей расширяет словарь по биологии, помогает сравнивать объекты и задавать вопросы о природе.
</a:t>
            </a:r>
            <a:endParaRPr lang="en-US" sz="1133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Естественнонаучные музеи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рассказывают о событиях, людях и эпохах через документы, оружие, одежду и предметы быта. Посетители лучше понимают, как жили люди раньше и почему история страны важна.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музеи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музеи показывают машины, приборы, изобретения и модели транспорта. Они особенно интересны тем, кто любит технологии, потому что объясняют, как люди создавали новые устройства и улучшали жизнь.
</a:t>
            </a:r>
            <a:endParaRPr lang="en-US" sz="1133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музеи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Мемориальные музеи сохраняют память о писателях, учёных и других известных людях, а музеи детского творчества показывают работы юных авторов. Оба типа музеев делают тему более личной и близкой.
</a:t>
            </a:r>
            <a:endParaRPr lang="en-US" sz="1146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Мемориальные и детские музеи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 музее?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залах посетители рассматривают полотна, портреты и статуи, узнавая стиль и эпоху. Подписи рядом с экспонатами помогают понять автора, название работы и её значение.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 скульптуры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зданий, кораблей, самолётов и машин делают сложные темы понятнее. Через такие экспонаты школьники быстрее запоминают новые слова и могут сравнивать старые и современные технологии.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техника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украшения и предметы домашнего обихода дают представление о повседневной жизни разных эпох. По ним легко заметить, чем люди пользовались и как выглядел их мир.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быт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книги, письма, карты и архивные бумаги показывают, как менялись язык, знания и события истории. Они помогают увидеть не только предмет, но и информацию, которую он хранит.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документы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предметы, старинные монеты и оружие рассказывают о жизни людей много веков назад. Такие вещи особенно интересны, потому что они действительно принадлежали прошлым поколениям.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находки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школьники ходят в музеи?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интерес к музею часто связан и с учёбой, и с личным любопытством. Подросткам особенно нравятся необычные экспонаты и возможность задавать вопросы.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 — желание узнать новое и увидеть настоящие предметы; школьные форматы тоже играют заметную роль.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причин посещения музеев; без статистического опроса.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школьные предметы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помогают запоминать даты, события и имена людей лучше, чем только по учебнику. Когда школьник видит настоящий предмет эпохи, исторический факт становится понятнее и запоминается надолго.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Естественнонаучные экспонаты показывают животных, растения и строение живых организмов. Такой материал делает уроки нагляднее и помогает использовать новые слова о природе в речи.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карты, коллекции народных предметов и материалы о городах помогают изучать страны и регионы. Школьники видят, как природа, климат и культура связаны между собой.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скульптуры и декоративные работы знакомят с жанрами, цветами и художественными приёмами. На уроках английского языка это удобно для описания внешнего вида, настроения и впечатления от экспоната.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мемориальных музеях можно узнать, где жил писатель, какие вещи его окружали и чем он занимался. Это делает чтение произведений более живым и помогает лучше понимать героев и автора.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посещения музеев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музеи стали удобнее и интереснее для разных посетителей, особенно для школьников и семей.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сделали музеи более доступными: теперь можно выбирать между личным визитом, аудиообзором и онлайн-посещением.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музейных форматов.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обычное посещение музея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маршрут посетителя в музее.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музее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важно не мешать другим посетителям и не создавать лишнего шума. Тихий разговор помогает сосредоточиться на экспонатах и лучше услышать объяснения экскурсовода.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тихо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бегать, есть и пить в залах, потому что это опасно для предметов и для самих посетителей. Аккуратное поведение сохраняет музей чистым и безопасным.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экспозицию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прикосновение может повредить старинный предмет, ткань или картину. Поэтому экспонаты рассматривают глазами, а не руками, если рядом нет специального разрешения.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трогать экспонаты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Фотосъёмка со вспышкой может навредить некоторым материалам и отвлекает людей вокруг. Лучше заранее прочитать правила музея и следовать им без исключений.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использовать вспышку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музее?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 коллекции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 следит за тем, чтобы экспонаты были в порядке, правильно хранились и не повреждались. Он проверяет состояние предметов, ведёт учёт и помогает сохранять коллекцию для будущих посетителей. Без его работы музей не мог бы надёжно беречь свои ценности.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в зале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встречает группу, рассказывает интересные факты и отвечает на вопросы школьников. Он умеет объяснять сложные вещи простыми словами и делает экскурсию живой. Именно поэтому дети лучше запоминают материал и начинают смотреть на экспонаты внимательнее.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 за 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 восстанавливает повреждённые предметы очень осторожно и точно. Он использует специальные инструменты, чтобы вернуть экспонату форму и внешний вид, не испортив его историю. Такая работа требует терпения, знаний и уважения к прошлому.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привлекает подростков?
</a:t>
            </a:r>
            <a:endParaRPr lang="en-US" sz="307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форматы делают посещение музея активным и запоминающимся, особенно если можно решать задания и сразу видеть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квесты и экраны: подросткам важнее участие, чем пассивный просмотр.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музеи мира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музеев России находится в Санкт-Петербурге. Его коллекции показывают искусство и историю разных эпох и помогают говорить о городе, стране и культуре по-английски.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музей собирает экспонаты из разных стран и эпох. Он полезен для изучения слов о древности, археологии, письменности и музеях как хранителях знаний.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в Париже известен огромной коллекцией произведений искусства и исторических предметов. Он часто становится примером для разговоров о Франции, столицах и мировом наследии.
</a:t>
            </a:r>
            <a:endParaRPr lang="en-US" sz="1177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музей в Мадриде знаменит живописью и европейским искусством. Он помогает расширять словарь по темам paintings, artists, exhibition и cultural heritage.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Прадо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крупнейших музеев Нью-Йорка привлекает посетителей разнообразием коллекций. Его легко использовать как пример для разговора о городах, путешествиях и международной культуре.
</a:t>
            </a:r>
            <a:endParaRPr lang="en-US" sz="1189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Метрополитен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Local, big city and virtual museums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каждого формата музея есть свои сильные стороны. Выбор зависит от расстояния, бюджета и целей посещения.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Онлайн-формат делает музеи доступнее, а местные и городские музеи дают более живой опыт посещения.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форматов музеев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0642" y="1204950"/>
            <a:ext cx="2693316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музеи важны для города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сохраняют предметы, документы и истории, связанные с городом. Благодаря им жители лучше понимают прошлое района, а гости видят, чем место отличается от других.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места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музеи делают город интересным для путешественников. Они помогают развивать экскурсии, гостиницы и кафе, а также формируют образ города как культурного центра.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туристов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защищают наследие от потери и забвения. Они показывают, что история, искусство и традиции — это часть общей памяти, которую важно беречь.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проводят лекции, семейные дни, фестивали и школьные программы. Такие события делают культурную жизнь города живой и помогают детям учиться вне класса.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события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открытия в музее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и древняя монета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долго смотрел на маленькую монету под стеклом и заметил необычный рисунок. Экскурсовод объяснил, что такие предметы помогают понять торговлю и жизнь людей много веков назад. В этот момент музей показался ему настоящим местом открытия.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говорит сам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мастер-классе школьники увидели старый инструмент и попробовали представить, как им работали раньше. Ребята задавали вопросы, сравнивали его с современными вещами и поняли, что один экспонат может рассказать целую эпоху.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Зал, где всё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вошла в зал с древними вещами и сначала увидела только витрины. Но рядом с каждой находкой были короткие тексты, и история стала ясной: кто пользовался предметом, где его нашли и почему он важен.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посетители запоминают после музея?
</a:t>
            </a:r>
            <a:endParaRPr lang="en-US" sz="31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запоминается то, что связано с эмоциями: рассказ, вопрос, удивление и личное участие в осмотре.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впечатления дают живое общение и необычные детали, а не только внешний вид экспонатов.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посещению музея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визитом в музей для школьников.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посещение музея особенно полезно
</a:t>
            </a:r>
            <a:endParaRPr lang="en-US" sz="31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свободное время посещение музея становится спокойным и интересным семейным занятием. Можно не спешить и внимательно рассматривать экспонаты.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каникул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помогает заранее увидеть реальные предметы и быстрее понять материал на уроке. Это особенно полезно перед историей, искусством или биологией.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новой темой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даёт факты, примеры и идеи для сообщений, презентаций и исследований. Информация из залов делает проект точнее и убедительнее.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школьным проектом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впечатлений помогает лучше запомнить увиденное. Школьники могут коротко рассказать, что удивило их больше всего и чему они научились.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экскурсии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Нравятся ли тебе музеи?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любознательных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особенно интересны тем, кто любит узнавать новое и замечать детали. Здесь можно задавать вопросы, сравнивать предметы и находить ответы не только в учебнике.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расширения кругозора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посещение в год помогает лучше понимать историю, искусство и науку. Музей связывает школьные знания с настоящими предметами и живыми впечатлениями.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английского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подходит для коротких диалогов о предпочтениях и частоте посещений. Можно легко сказать, какой музей нравится, как часто ты туда ходишь и почему.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семейных походов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музея удобно для выходного дня всей семьёй. Оно объединяет отдых и обучение, а ещё даёт повод поговорить о том, что понравилось каждому.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учат видеть прошлое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делают знания живыми: они показывают реальные предметы, развивают интерес и помогают говорить о культуре, истории и искусстве простыми английскими фразами.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2026-05-31T04:01:04Z</dcterms:created>
  <dcterms:modified xsi:type="dcterms:W3CDTF">2026-05-31T04:01:04Z</dcterms:modified>
</cp:coreProperties>
</file>