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основы психики и высшей нервной деятельности для понимания человеческого поведения.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Поведение и психика человека. Высшая нервная деятельность
</a:t>
            </a:r>
            <a:endParaRPr lang="en-US" sz="286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знания о поведении появились ещё в древности. В XIX веке Сеченов и Павлов заложили научные основы психологии, а современные методы — генетика и сканирование мозга — углубляют понимание.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человеческого поведения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поведение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— это совокупность действий, которые зависят от внутренних желаний, обстоятельств и психических процессов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наследственность и среда, в которой человек растёт и развивается, включая культуру и общество.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поведения включают учебу, игру и общение, которые помогают осваивать мир и социальные навыки.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— это осознанное восприятие мира, осмысление информации и принятие решений. Оно помогает оценивать события и управлять своими действиями.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Подсознание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Подсознание хранит автоматические реакции и привычки, влияя на поведение без осознания. Оно помогает быстро реагировать и выполнять знакомые задачи.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Бессознательное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Бессознательное хранит глубокие эмоции и мотивации, которые влияют на наши поступки, часто оставаясь скрытыми от сознания.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психики человека
</a:t>
            </a:r>
            <a:endParaRPr lang="en-US" sz="28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нервная деятельность: ключевые особенности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работа коры головного мозга, которая позволяет планировать, обдумывать и принимать сложные решения.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процессы запоминания и анализа информации для более продуманного поведения и обучения.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эмоциональные реакции и адаптацию к новым ситуациям через осознанные действия.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от низших уровней нервной деятельности, связанных с автоматическими и простыми реакциями.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высшей и низшей нервной деятельности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деятельность охватывает более сложные функции мозга, требуя участия коры, в то время как низшая отвечает за необдуманные реакции.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высшая деятельность связана с высоким уровнем осознанности и сложностью задач, в отличие от более простых низших функций.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нейробиологии,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 его роль в поведении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 — центр планирования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Лобные доли обеспечивают управление волей, планирование действий и анализ последствий, что помогает принимать взвешенные решения.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— эмоции и мотивация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отвечает за эмоциональные реакции и мотивацию, влияя на настроение и поведение человека в разных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587" y="1614220"/>
            <a:ext cx="1266825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3787" y="1614220"/>
            <a:ext cx="1266825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0488" y="1614220"/>
            <a:ext cx="1266825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Рефлексы: врождённые и приобретённые
</a:t>
            </a:r>
            <a:endParaRPr lang="en-US" sz="283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рефлексы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автоматические реакции, например, моргание или отдергивание руки при боли — они заложены природой и обеспечивают защиту.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под влиянием опыта, такие как навыки чтения или езды на велосипеде, которые приобретаются через обучение и практику.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Павлова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доказал, что условные рефлексы можно формировать через повторение связи между стимулом и реакцией — на примере собак.
</a:t>
            </a:r>
            <a:endParaRPr lang="en-US" sz="9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26734"/>
            <a:ext cx="3377400" cy="15943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типов поведения человека
</a:t>
            </a:r>
            <a:endParaRPr lang="en-US" sz="2766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типы поведения, их особенности и примеры из жизни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поведения формируется разными механизмами и важен для адаптации и выживания.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психологии, исследования Павлова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и внимание в поведении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позволяет сосредоточиться на важных деталях, отфильтровывая лишние раздражители для эффективной реакции.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помогает собирать и интерпретировать информацию из окружающего мира через органы чувств.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внимания развиваются через практические задания и изменение условий, улучшая обучение и повседневную деятельность.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1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и долговременная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удерживает информацию на несколько секунд или минут, позволяя быстро реагировать на ситуации. Долговременная память сохраняет знания и опыт на годы, обеспечивая базу для обучения и развития.
</a:t>
            </a:r>
            <a:endParaRPr lang="en-US" sz="710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Зрительная, слуховая и моторная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Зрительная память помогает запоминать образы и лица, слуховая — звуки и слова, а моторная отвечает за запоминание движений, например, при обучении игре на музыкальных инструментах.
</a:t>
            </a:r>
            <a:endParaRPr lang="en-US" sz="749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1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мозга, отвечающие за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играет ключевую роль в формировании долговременной памяти, а кора головного мозга обрабатывает визуальную и слуховую информацию. Их координация позволяет эффективно усваивать новую информацию.
</a:t>
            </a:r>
            <a:endParaRPr lang="en-US" sz="718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памяти и механизмы их работы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памяти у подростков
</a:t>
            </a:r>
            <a:endParaRPr lang="en-US" sz="2663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долговременной памяти начинается после 14 лет, обеспечивая устойчивость знаний и навыков в подростковом возрасте.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мощности кратковременной памяти достигаются в 13 лет, после чего она постепенно стабилизируется, что важно учитывать при обучении.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нейропсихологии подростков,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Мышление: логика и креативность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мышление строится на этапах анализа, синтеза и выводов, позволяя последовательно решать задачи и обрабатывать информацию.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Творческое мышление проявляется в поиске нестандартных решений, генерации новых идей и образов, что важно для инноваций и самовыражения.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 требует регулярной практики, разнообразных учебных заданий и стимулов из окружающей среды.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особенности определяют склонность к определённым типам мышления, что важно учитывать для персонализированного обучения.
</a:t>
            </a:r>
            <a:endParaRPr lang="en-US" sz="10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Эмоции: их роль в жизни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помогают быстро реагировать на события, формируя мотивацию и направляя поведение в социальном и личном контексте.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эмоциональных состояний влияет на здоровье и адаптивность, поддерживая гармонию между внутренними потребностями и внешними обстоятельствами.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91650"/>
            <a:ext cx="3377400" cy="17334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общества на развитие личности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разные аспекты влияния семьи и общества, подчеркивая их взаимодополняющую роль в формировании личности.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формирует фундаментальные ценности и стабильность, а общество расширяет опыт и навыки — их сочетание важно для полноценного развития.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социальной психологии,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адаптация у подростков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развивается через опыт и тренировки, позволяя эффективно перестраиваться в изменяющихся условиях окружающей среды.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управление стрессом способствует формированию устойчивой психики и улучшению качества жизни подростков.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активирует защитные ресурсы организма, помогая справляться с трудностями и повышать уровень готовности к действиям.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здоровье: основы поддержания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и сбалансированное питание улучшают работу мозга, способствуя концентрации, памяти и эмоциональной устойчивости.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снижает уровень стресса и стимулирует выработку эндорфинов, поддерживая гармонию эмоционального состояния.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психику подростков
</a:t>
            </a:r>
            <a:endParaRPr lang="en-US" sz="271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Повышенное время у экранов связано с ухудшением внимания, но некоторые социальные навыки улучшаются благодаря онлайн-взаимодействию.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использования гаджетов требует сбалансированного подхода для минимизации негативных и максимизации положительных эффектов.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о социальном поведении подростков,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генетических факторов влияет на особенности реакции человека и когнитивное развитие.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 нейровизуализации открывают возможности для персонализации образовательных стратегий.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исследование генетики и нейронауки, 2024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высшей нервной деятельности помогает создавать условия для эффективного обучения и поддержки подростков в быстро меняющемся мире.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и поведение: ключ к развитию личности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2026-05-09T00:25:24Z</dcterms:created>
  <dcterms:modified xsi:type="dcterms:W3CDTF">2026-05-09T00:25:24Z</dcterms:modified>
</cp:coreProperties>
</file>