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«Полый» человек и механическая цивилизация в литературе XX века
</a:t>
            </a:r>
            <a:endParaRPr lang="en-US" sz="254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и массовая дисциплина меняют человека?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литература ищет слова для опыта утраты, отчуждения и распада прежних ценностей. Образ «полого» человека становится точным символом этой духовной дезориентации.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кризиса к литературному образу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«полого»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личность, утратившая внутренний стержень: она живёт по инерции, но не способна к самостоятельному нравственному выбору и ответственности за собственные поступки.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внешняя оболочка не совпадает с содержанием: речь звучит пусто, действия оказываются бессильными, а обещания и мысли не переходят в поступок.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модернизма такой образ особенно важен, потому что он показывает фрагментарное сознание, кризис веры и страх перед внутренней пустотой, из которой трудно выйти.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С. Элиот и поэма «Полые люди»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модернистской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Стернз Элиот — один из ключевых поэтов модернизма и лауреат Нобелевской премии 1948 года. Его творчество связано с поиском формы для кризиса культуры XX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интонация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«The Hollow Men» вышла в 1925 году. В ней слышны отголоски Данте, Библии и фольклорной ритмики, но всё это служит образу духовной опустошённости.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появления и закрепления темы духовной пустоты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Литературно-исторический контекст: 1914–1918, 1922, 1925, 1920–1930-е, после 1945 года.
</a:t>
            </a:r>
            <a:endParaRPr lang="en-US" sz="85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военный опыт быстро превратился в устойчивый литературный мотив и затем расширился до образа массового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войны, тем сильнее тема отчуждения связывается не только с историей, но и с устройством цивилизации.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«полого» человека в поэме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поэмы существуют как пустые оболочки: в них заметна усталость, отсутствие внутренней энергии и неспособность перейти от намерения к решительному действию.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речь распадается на повторы, обрывки и почти заклинательные формулы. Такая интонация создаёт ощущение не живого разговора, а механического говорения.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«набиты соломой» и «сухой голос» подчёркивают телесную и духовную истощённость. Человек выглядит не субъектом, а почти безжизненной фигурой.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тоже заражено этим состоянием: оно не утверждает себя, а фиксирует историческую беспомощность, страх и невозможность внутреннего подъёма.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кризиса к духовной неподлинности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послевоенный разлом превращается в образ «полого» человека в поэме Элиота.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Высохшая земля как знак остановки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мир выглядит иссушенным и лишённым сил для обновления. Высохшая земля не просто фон, а образ среды, в которой исчезает возможность роста, памяти и духовного плодоношения. Пейзаж становится зеркалом внутренней бедности человека.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глаза и оборванный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постоянно возвращает читателя к деталям отсутствия: взгляд не встречает взгляд, голос звучит сухо и слабо. Так создаётся впечатление, что личность существует лишь внешне, а её внутренняя жизнь уже почти погасла.
</a:t>
            </a:r>
            <a:endParaRPr lang="en-US" sz="104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замыслом и воплощением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 мотив разрыва между намерением и действием. Человек может понимать, что нужно сделать, но не способен перейти к поступку. Именно это делает его фигурой несостоявшегося существования, а не просто усталым персонажем.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пустоты и бесплодия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цельной и «полой» личности в литературном образе
</a:t>
            </a:r>
            <a:endParaRPr lang="en-US" sz="2308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духовная пустота в модернизме раскрывается через несоответствие между мыслью, речью и поступком.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Цельная личность соединяет слово и действие, а «полый» человек демонстрирует их расхождение, которое и становится главным признаком духовного кризиса.
</a:t>
            </a:r>
            <a:endParaRPr lang="en-US" sz="1053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поэмы Т. С. Элиота с модернистской традицией изображения личности.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как выражение внутреннего распада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поэмы строится на повторениях и разорванных фразах. Они создают ощущение мысли, которая не может собраться в целое и всё время наталкивается на собственную пустоту.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обрывки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то замедляется, то обрывается, и это передаёт неуверенность существования. Слух читателя улавливает не стройность, а нервную, тревожную неустойчивость.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Сбивчивый ритм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тьма, движение и неподвижность, голос и молчание постоянно противопоставляются друг другу. Благодаря этим контрастам распад сознания становится особенно заметным и художественно убедительным.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образов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детская интонация соседствует с религиозными и философскими смыслами. Это соединение делает текст одновременно простым по звучанию и тяжёлым по содержанию.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философская глубина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Мотивы, которые формируют смысл поэмы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С. Элиот, «The Hollow Men» (1925)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делает духовную опустошённость не абстрактной идеей, а переживаемым состоянием, в котором человек теряет опору и направление.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пустоты и бесплодия: именно они задают основное ощущение исчерпанности, на котором строится образ «полых людей».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культурные аллюзии в тексте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Элиот опирается на библейскую лексику, мотивы молитвы и образ Страшного суда, чтобы показать кризис не только исторический, но и духовный. Культурная память здесь звучит как утраченный ориентир.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поэмы строится на парадоксе: конец мира представлен не взрывом, а тихим угасанием. Такой прием усиливает мысль о том, что распад начинается изнутри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цивилизация → обезличенный человек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логику, по которой массовая унификация и культ эффективности ведут к ослаблению личности в литературе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кризис гуманистического идеала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литература отказывается от образа человека как цельной и устойчивой личности: на первый план выходят разрыв, сомнение и ощущение исторической неустроенности.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часто становится фрагментарной, а голосов в тексте оказывается несколько. Это передает внутреннюю нестабильность мира и невозможность простого, однозначного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Оптимистическая вера в прогресс сменяется недоверием к цивилизации и тревогой перед катастрофой. Человек уже не выглядит мерой всех вещей, как в гуманистической традиции.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«полого» человека сохраняет память о прежнем идеале, но только как о недостижимой норме. Именно поэтому духовное падение в поэме ощущается особенно остро.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267" y="1340425"/>
            <a:ext cx="3715466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темы в литературе XX 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С. Элиот; Ф. Кафка, «Превращение»; Ч. Чаплин, «Новые времена»; Дж. Оруэлл, «1984»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разных произведениях человек постепенно превращается в объект системы, контроля или механического ритма.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личность слабеет перед системой: меняются формы давления, но общая линия остается одной — человек утрачивает самостоятельность.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герой в литературе сохраняет память о прошлом и способен выбирать, даже когда выбор труден. Это делает его нравственно ответственным, а не просто внешне активным.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полому человеку: память, выбор, ответственность
</a:t>
            </a:r>
            <a:endParaRPr lang="en-US" sz="2473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внутреннее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личность слышна в голосе, видима во взгляде и проявляется в движении к другому. Эти детали показывают, что человек может сохранить целостность даже в кризисную эпоху.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целостность личности в литературном смысле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образа человека в модернизме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опоры ослабевают, человек начинает существовать по инерции, а не по внутреннему убеждению.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ценности задают основу целостности; речь закрепляет ее в слове, а остальное поддерживает нравственную устойчивость.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литературный мотив сохраняет силу и помогает говорить о внутренней устойчивости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С. Элиот, «The Hollow Men» (1925)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век после появления поэмы тема по-прежнему помогает обсуждать отчуждение, поверхностность и разрыв между внешним успехом и внутренней зрелостью.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«полого»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шаги школьного анализа поэмы и позволяет перейти от деталей к авторской идее.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«полого» человека показывает, как механическая цивилизация вытесняет внутреннюю цельность. Литература XX века напоминает: память, речь и ответственность остаются главными признаками человеческой полноты.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«полый» человек как символ духовного кризиса эпохи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2026-05-23T18:30:01Z</dcterms:created>
  <dcterms:modified xsi:type="dcterms:W3CDTF">2026-05-23T18:30:01Z</dcterms:modified>
</cp:coreProperties>
</file>