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Греция: основное и самое важное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рождения культуры, демократии и великих открытий человечества.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цивилизации у Средиземного моря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 возникла на Балканах и островах Эгейского моря около 3000 года до нашей эры. Её гористая местность способствовала созданию независимых городов-государств и развитию торговли по морю.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исторические этапы Древней Греции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022283"/>
            <a:ext cx="16800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Микенский период (XV–XII вв. до н.э.)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греческие центры с мощными крепостями и царями, формирование первых городских сообществ.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956007" y="2022283"/>
            <a:ext cx="16800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века (XII–IX вв. до н.э.)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упадка, сниженного уровня культуры, но сохранения устных традиций.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732013" y="2022283"/>
            <a:ext cx="16800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Архаика (VIII–VI вв. до н.э.)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городов, создание полисов, введение письменности и первых законов.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508023" y="2022283"/>
            <a:ext cx="16800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(V–IV вв. до н.э.)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философии, демократии, искусства и науки в Афинах и других полисах.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284024" y="2022283"/>
            <a:ext cx="16800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Эллинизм (IV–II вв. до н.э.)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греческой культуры после завоеваний Александра Македонского.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моря и сельское хозяйство Древней Греции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— гористая, города строились у моря и в долинах. Тёплый климат с большим количеством солнечных дней создавал благоприятные условия для земледелия.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природы на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разделяли территории, способствуя политической независимости полисов. Благодаря морю развивалось судоходство и торговля, а плодородные земли использовались для выращивания оливок и винограда.
</a:t>
            </a:r>
            <a:endParaRPr lang="en-US" sz="11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греческих полисах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полис имел собственные законы, армию и религиозные святыни, создавая уникальную культурную атмосферу.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Акрополь был крепостью и религиозным центром, а агора служила площадью для собраний и торговли.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полиса принимали участие в общественной жизни, обсуждая важные вопросы и защищая свои города.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Полисы часто соперничали, но объединялись в войнах против общих врагов, укрепляя единство греков.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каждого свободного гражданина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Афинах все свободные мужчины имели право участвовать в народных собраниях, где решались ключевые вопросы государства. Такая система помогла развить идеи равенства и общественной ответственности.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общества через остракизм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предотвратить злоупотребления властью, применялся остракизм — изгнание влиятельных лиц голосованием на десять лет. Это способствовало сохранению баланса и стабильности в обществе.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Афинская демократия: первые шаги народного правления
</a:t>
            </a:r>
            <a:endParaRPr lang="en-US" sz="22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основы Древней Греции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играло ключевую роль: выращивали пшеницу, виноград и оливки, необходимые для питания и производства масла.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ремёсла — гончарное дело, металлургия и строительство кораблей, что поддерживало экономический рост и торговлю по морю.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торговали с соседними регионами, применяя серебряную монету драхму, благодаря чему расширялись связи и доходы городов.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детство в Древней Греции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мальчиков начиналось в семь лет, где учились грамоте, математике и музыке, стремясь развить разум и гражданскую доблесть.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Спарте основное внимание уделялось физической подготовке и военному делу, в то время как Афины ценили развитие интеллекта и творчества.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как подарок Диониса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честь бога Диониса жители строили открытые театры, где ставили трагедии и комедии. Театральные спектакли сопровождались масками и костюмами, создавая яркие образы на сцене.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драматурги и жанры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Софокл, Еврипид и Аристофан — знаменитые авторы, чьи пьесы объединяли юмор и серьёзные темы, обогащая культурную жизнь полисов и вовлекая граждан в размышления.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театра и праздников в Древней Греции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философы и их идеи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 призывал познавать себя и развивать критическое мышление, задавая вопросы о смысле жизни.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создал учение о мире идей, где истинная реальность находится вне материального мира.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заложил основы логики и научного метода, стимулируя систематическое изучение природы и 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Олимпа – хозяева вселенной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Зевс, верховный бог, правил молниями и громом. Его братья Посейдон и Аид владели морями и подземным миром. Греки верили, что эти боги живут на вершине горы Олимп, наблюдая за людьми и влияя на события.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Геракл — герой множества подвигов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Геракл совершил двенадцать подвигов, среди которых — победа над Немейским львом и захват золотых яблок Гесперид. Его сила и отвага сделали его символом мужества и справедливости в мифах.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и его долгий путь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Троянской войны Одиссей столкнулся с множеством испытаний: встреча с циклопом, сиренами и богиней Цирцеей. Его хитрость и воля помогли возвратиться домой к семье после двадцати лет странствий.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Мифы, боги и герои Древней Греции
</a:t>
            </a:r>
            <a:endParaRPr lang="en-US" sz="2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 – храм Афины в Афинах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 — величественный храм, построенный в классическом стиле с дорическими колоннами. Он был украшен скульптурами, изображающими победы богини Афины и сцены из мифов, символизируя мощь и красоту города.
</a:t>
            </a:r>
            <a:endParaRPr lang="en-US" sz="968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классических стиля колонн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Дорический стиль характеризуется простой формой и прочностью. Ионический лёгкий и изящный с завитыми капителями. Коринфский — самый украшенный, с резными листьями аканта. Каждый стиль отражал разные эстетические предпочтения древних.
</a:t>
            </a:r>
            <a:endParaRPr lang="en-US" sz="911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богов и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создавали статуи и фрески с изображениями олимпийских богов, мифологических сюжетов и спортсменов. Искусство стремилось к гармонии, идеальным пропорциям и живому выражению чувств, вдохновляя зрителей и подчёркивая культурные ценности.
</a:t>
            </a:r>
            <a:endParaRPr lang="en-US" sz="888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изобразительное искусство
</a:t>
            </a:r>
            <a:endParaRPr lang="en-US" sz="22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игры: спорт и праздник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начинались в 776 году до н.э. в Олимпии и включали состязания в беге, борьбе и метании. Они служили праздником единства для всех греков, объединяя полисы в мире и дружбе.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 объявлялось священное перемирие — войны приостанавливались. Победители получали венки из оливковых ветвей, символизирующие славу и честь, а игры стали важным событием в культуре греческого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 их открытия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Архимед разработал законы плавучести и создавал изобретения, которые помогали в обороне. Его труды оказали влияние на инженерию и физику на века.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Гиппократ, считающийся отцом медицины, ввёл принципы наблюдения и диагностики, а его клятва остаётся символом медицинской этики.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написал первый систематический учебник по геометрии, заложив основы науки и математики, которые изучаются и сегодня.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Афин и Спарты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образа жизни и ценностей Афин и Спарты раскрывают различия в политике, культуре и социальной структуре этих полисов.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 Спарта представляли два разных подхода к жизни — культурный и военный, что определило развитие древнегреческой цивилизации.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всеобщей истории 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 рабы: положение в обществе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Древней Греции занимались домашним хозяйством и воспитанием детей, но не имели политических прав и ограничивались семейными обязанностями.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были важной частью общества, выполняли тяжелый труд в сельском хозяйстве, ремёслах и обслуживании. Они не имели свободы и рассматривались как собственность.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Спарте женщины пользовались большей свободой, могли владеть имуществом и активно занимались физическими упражнениями, что отличало их от других полисов.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структура была четко разделена, отражая патриархальные взгляды и экономические потребности, что закреплялось законами и традициями.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войны и герои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62900" y="19926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Греко-персидские войны ознаменовались победами греков при Марафоне и Саламине, обеспечившими независимость и гордость полисов. Фемистокл сыграл ключевую роль в победе флота.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62900" y="30479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Пелопоннесская война между Афинами и Спартой длилась почти 30 лет и изменила баланс сил. Леонид, царь Спарты, стал символом мужества, а Перикл — мастером афинской демократии.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Македонский и Великая Империя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Македонский объединил греческие полисы и создал могущественную империю, распространив греческую культуру далеко за её пределы.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походы привели к смешению греческих традиций с восточными обычаями, что вызвало появление эпохи эллинизма — периода культурного расцвета и обмена знаниями.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язык стал международным языком науки и искусства, а благодаря завоеваниям распространились достижения философии, науки и искусства.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архитектурные достопримечательности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современных Афинах сохранились древние сооружения, такие как Акрополь и Парфенон. Эти памятники напоминают о величии античного мира и привлекают туристов со всего мира.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легенды в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Древнегреческие мифы продолжают вдохновлять литературу, кино и театр, помогая людям понимать древние ценности и переживания через современные истории.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— традиция без прерыва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Олимпийские игры сохраняют дух состязаний и единства, заложенный древними греками. Греческий язык и символы продолжают использоваться в мировой культуре.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сегодня: память о прошлом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Древней Греции в современном мире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Древней Греции помогает понять истоки демократии, науки и искусства. Это наследие вдохновляет и сегодня, усиливая связь между прошлым и настоящим в нашей культуре.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2026-05-10T11:49:59Z</dcterms:created>
  <dcterms:modified xsi:type="dcterms:W3CDTF">2026-05-10T11:49:59Z</dcterms:modified>
</cp:coreProperties>
</file>