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мусульманского мира: разнообразие и общие черты
</a:t>
            </a:r>
            <a:endParaRPr lang="en-US" sz="3613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 разный мир стран, объединённых исламской традицией.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мусульманский мир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Мусульманским миром называют страны и общества, где ислам заметно влияет на культуру, право и повседневные нормы. Это не единая страна, а множество разных 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истоков к современному миру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73175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 веке ислам возник на Аравийском полуострове и быстро вышел за пределы региона благодаря торговле, завоеваниям и культурному обмену.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3175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24700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мусульмане живут почти во всех странах мира, а крупнейшие по численности общества находятся в Азии и Африке.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24700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0858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 новейшая эпоха принесли колонизацию, реформы и появление современных национальных государств с разными политическими системами.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0858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57017" y="3285862"/>
            <a:ext cx="17049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мусульманские государства сформировали крупные центры науки, ремёсел и международной торговли от Испании до Центральной Азии.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57017" y="2812225"/>
            <a:ext cx="17049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цивилизации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мусульманского мира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70061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endParaRPr lang="en-US" sz="988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758558"/>
            <a:ext cx="3738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часто воспринимается как главный центр исламского мира, но он лишь одна из его исторических и культурных зон.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302717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ядра
</a:t>
            </a:r>
            <a:endParaRPr lang="en-US" sz="988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91238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мусульманские общины есть и в Европе, и в странах Африки к югу от Сахары, что подчёркивает широту явления.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619553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endParaRPr lang="en-US" sz="988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808061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демонстрирует собственную модель исламской культуры, тесно связанную с местными обычаями и морской торговлей.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936389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
</a:t>
            </a:r>
            <a:endParaRPr lang="en-US" sz="988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3124883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и Южная Азия включают государства с огромным населением, где ислам сосуществует с другими религиями и языками.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587100" y="2253225"/>
            <a:ext cx="3738600" cy="1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
</a:t>
            </a:r>
            <a:endParaRPr lang="en-US" sz="988" dirty="0"/>
          </a:p>
        </p:txBody>
      </p:sp>
      <p:sp>
        <p:nvSpPr>
          <p:cNvPr id="21" name="Text 11"/>
          <p:cNvSpPr txBox="1"/>
          <p:nvPr/>
        </p:nvSpPr>
        <p:spPr>
          <a:xfrm>
            <a:off x="587100" y="2441736"/>
            <a:ext cx="3738600" cy="3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соединяет арабскую и берберскую традиции, а также важные маршруты между Средиземноморьем и Сахарой.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страны и население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 — определить критерий: речь идёт о странах с мусульманским большинством или о регионах с заметным мусульманским меньшинством.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критерия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 долю населения: в государствах с большинством она превышает половину, но в ряде стран мусульмане составляют значимую меньшинственную группу.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большинства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границы мусульманского мира в исследованиях могут немного отличаться в зависимости от методики и цели анализа.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сравнивать не только проценты, но и абсолютную численность, потому что крупная страна может иметь больше мусульман, чем маленькое государство с высоким процентом.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и численность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Демография: общие тенденции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/ оценки ООН за 2023 год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заметен большой разброс: рядом существуют очень населённые государства и страны с компактным населением.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населения очень велик: демографические и управленческие задачи у стран сильно различаются.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419" y="2199550"/>
            <a:ext cx="5657161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по населению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 и Encyclopaedia Britannica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ниже показывают, как регион, язык и религиозный состав связаны с разными моделями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известные примеры находятся в разных частях света и имеют разные культурные и экономические профили.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культурные блоки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культурный блок объединяют общий язык, высокая роль классической исламской традиции и историческая память о ранних халифатах и торговых связях.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мир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Юго-Восточной Азии ислам часто сочетается с местными обычаями, создавая особую форму религиозной и повседневной культуры.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традиция особенно заметна в Иране, а также в соседних странах, где сильны литературное наследие, поэзия и государственная история.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традиция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Тюркский мир охватывает Турцию, Азербайджан и ряд стран Центральной Азии, где исторически важны тюркские языки и перекрёсток степных цивилизаций.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Тюркский мир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8200" y="270546"/>
            <a:ext cx="4125900" cy="15190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43161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этническое разнообразие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Арабский, турецкий и персидский языки особенно заметны в истории, литературе, образовании и официальной сфере ряда государств.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языки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мусульманском мире сосуществуют десятки крупных языков, и ни один из них не охватывает всё пространство исламской культуры.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Урду, бенгали и малайский показывают, как исламские традиции развивались в Южной и Юго-Восточной Азии.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Азии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Хауса, суахили, берберские и курдские языки подчёркивают вклад Африки и пограничных регионов в культурную карту мусульманского мира.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регионов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6339350" y="3273250"/>
            <a:ext cx="2355600" cy="11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 включает арабов, турок, персов, берберов, курдов, малайцев, яванцев и множество других народов.
</a:t>
            </a:r>
            <a:endParaRPr lang="en-US" sz="1100" dirty="0"/>
          </a:p>
        </p:txBody>
      </p:sp>
      <p:sp>
        <p:nvSpPr>
          <p:cNvPr id="22" name="Text 11"/>
          <p:cNvSpPr txBox="1"/>
          <p:nvPr/>
        </p:nvSpPr>
        <p:spPr>
          <a:xfrm>
            <a:off x="6339350" y="2890350"/>
            <a:ext cx="2355600" cy="3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общности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ритуалы показывают, как религия влияет на распорядок дня и общественные нормы.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Исламская традиция (намаз)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ежедневных молитв задают ритм религиозной жизни верующих.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оценкам историков, именно в IX–XII веках в исламском мире сформировались крупные центры перевода и науки, связавшие античное наследие с Европой.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исторические исследования по истории науки в исламском мире.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9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IX–XII века
</a:t>
            </a:r>
            <a:endParaRPr lang="en-US" sz="5291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расцвета научных центров и переводческих школ.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регион может сочетать очень разные траектории роста: сырьё, промышленность и доходы от миграции формируют неодинаковые возможности для развития.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экономические профили стран, приведённые в учебной подборке: Саудовская Аравия, Малайзия, Бангладеш.
</a:t>
            </a:r>
            <a:endParaRPr lang="en-US" sz="1074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экономических модели наглядно видны в примерах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управления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Конституционные характеристики Саудовской Аравии, Иордании, Египта, Турции, Индонезии, Нигерии и ОАЭ.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лишь примеры государств, а не полный список всех стран мусульманского мира: политическая карта региона значительно сложнее.
</a:t>
            </a:r>
            <a:endParaRPr lang="en-US" sz="1399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выборке из семи стран нет единой модели: рядом существуют монархии, республики и федеративные устройства.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2030 году число мусульман в мире, по прогнозу Pew Research Center, достигнет этой отметки; демографический рост усиливает нагрузку на школы, города и рынок труда.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The Future of World Religions: Population Growth Projections, 2015–2060.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2,2 млрд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ожидается в мировом мусульманском сообществе.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организацию входят десятки государств, поэтому она важна как площадка для согласования позиций, но не как наднациональное правительство.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сайт Организации исламского сотрудничества (OIC).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объединяет Организация исламского сотрудничества.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Культура: праздники и архитектура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2022325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традиции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323811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семейные обряды часто связаны с исламским календарём, но их конкретные формы зависят от местных традиций. В разных странах по-разному отмечают Ураза-байрам и Курбан-байрам.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587100" y="3754642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культура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87100" y="405613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повседневная культура тоже показывают разнообразие: арабская, турецкая, иранская, малайская или западноафриканская традиции сохраняют свои вкусы, продукты и способы гостеприимства.
</a:t>
            </a:r>
            <a:endParaRPr lang="en-US" sz="892" dirty="0"/>
          </a:p>
        </p:txBody>
      </p:sp>
      <p:sp>
        <p:nvSpPr>
          <p:cNvPr id="15" name="Text 6"/>
          <p:cNvSpPr txBox="1"/>
          <p:nvPr/>
        </p:nvSpPr>
        <p:spPr>
          <a:xfrm>
            <a:off x="587100" y="2888483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особенности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587100" y="3189959"/>
            <a:ext cx="37386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объединяет общие элементы — мечети, купола, минареты, орнаменты, каллиграфию, — однако материалы и силуэты определяются климатом и ремесленной школой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сравнительном анализе обычно выделяют два подхода: где-то религиозные нормы заметно влияют на право, а где-то государство строится по светскому принципу.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конституционных моделей государств мусульманского мира.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 к соотношению религии и права особенно заметны в разных странах.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одна страна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что общее название не означает единой модели развития или культуры.
</a:t>
            </a:r>
            <a:endParaRPr lang="en-US" sz="14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2248323"/>
            <a:ext cx="3989100" cy="1941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стран: краткая таблица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страновые сведения из справочных и статистических источников о регионе, странах и экономике.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что страны мусульманского мира различаются по языку, региону и экономической специализации, даже если их объединяет исламская традиция.
</a:t>
            </a:r>
            <a:endParaRPr lang="en-US" sz="1213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религиозная традиция не задаёт единую экономику: каждая страна развивается по собственному региональному и историческому сценарию.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без упрощения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мусульманского мира объединяют не одинаковые институты, а общая религиозная традиция и похожие вызовы модернизации. Сравнение показывает: уважение к различиям важнее стереотипов, когда речь идёт о культуре, праве и развитии.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2026-07-26T07:12:58Z</dcterms:created>
  <dcterms:modified xsi:type="dcterms:W3CDTF">2026-07-26T07:12:58Z</dcterms:modified>
</cp:coreProperties>
</file>