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image" Target="../media/image-3-17.png"/><Relationship Id="rId18" Type="http://schemas.openxmlformats.org/officeDocument/2006/relationships/image" Target="../media/image-3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Пользование противогазом: защита органов дыхания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надеть противогаз и защитить дыхание без ошибок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школьнику важно знать правила пользования противогазом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Противогаз помогает в задымлении, при авариях и других опасных ситуациях, но только при правильном использовании. На уроке важно понять, как его надеть, проверить и хранить, чтобы в нужный момент действовать спокойно и без лишних ошибок.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451" y="2380727"/>
            <a:ext cx="204900" cy="163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68313" y="2362487"/>
            <a:ext cx="20040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729113" y="2362487"/>
            <a:ext cx="2004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487676" y="2371621"/>
            <a:ext cx="204900" cy="182133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258076" y="2362487"/>
            <a:ext cx="175350" cy="20040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противогаз
</a:t>
            </a:r>
            <a:endParaRPr lang="en-US" sz="1823" dirty="0"/>
          </a:p>
        </p:txBody>
      </p:sp>
      <p:sp>
        <p:nvSpPr>
          <p:cNvPr id="21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22" name="Text 2"/>
          <p:cNvSpPr txBox="1"/>
          <p:nvPr/>
        </p:nvSpPr>
        <p:spPr>
          <a:xfrm>
            <a:off x="507697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Лицевая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 закрывает лицо, чтобы воздух проходил только через защитную систему. От прилегания маски зависит, не попадут ли дым и вредные частицы под края.
</a:t>
            </a:r>
            <a:endParaRPr lang="en-US" sz="800" dirty="0"/>
          </a:p>
        </p:txBody>
      </p:sp>
      <p:sp>
        <p:nvSpPr>
          <p:cNvPr id="23" name="Text 3"/>
          <p:cNvSpPr txBox="1"/>
          <p:nvPr/>
        </p:nvSpPr>
        <p:spPr>
          <a:xfrm>
            <a:off x="2263330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Фильтрующе-поглощающая коробка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Задерживает опасные примеси и часть вредных веществ. Ее выбирают и используют только в исправном состоянии, иначе защита заметно снижается.
</a:t>
            </a:r>
            <a:endParaRPr lang="en-US" sz="823" dirty="0"/>
          </a:p>
        </p:txBody>
      </p:sp>
      <p:sp>
        <p:nvSpPr>
          <p:cNvPr id="24" name="Text 4"/>
          <p:cNvSpPr txBox="1"/>
          <p:nvPr/>
        </p:nvSpPr>
        <p:spPr>
          <a:xfrm>
            <a:off x="4024116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Клапаны вдоха и выдоха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воздуху двигаться в нужном направлении. Исправные клапаны не дают воздуху попадать внутрь в обход фильтра и поддерживают нормальное дыхание.
</a:t>
            </a:r>
            <a:endParaRPr lang="en-US" sz="835" dirty="0"/>
          </a:p>
        </p:txBody>
      </p:sp>
      <p:sp>
        <p:nvSpPr>
          <p:cNvPr id="25" name="Text 5"/>
          <p:cNvSpPr txBox="1"/>
          <p:nvPr/>
        </p:nvSpPr>
        <p:spPr>
          <a:xfrm>
            <a:off x="5786346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Ремни крепления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Удерживают противогаз на голове и помогают добиться плотной посадки. Если ремни перекручены или слабо затянуты, по краям маски появляются щели.
</a:t>
            </a:r>
            <a:endParaRPr lang="en-US" sz="900" dirty="0"/>
          </a:p>
        </p:txBody>
      </p:sp>
      <p:sp>
        <p:nvSpPr>
          <p:cNvPr id="26" name="Text 6"/>
          <p:cNvSpPr txBox="1"/>
          <p:nvPr/>
        </p:nvSpPr>
        <p:spPr>
          <a:xfrm>
            <a:off x="7541294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Сумка для хранения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Защищает противогаз от грязи и повреждений во время переноски. Аккуратное хранение помогает сохранить форму маски, ремни и другие детали.
</a:t>
            </a:r>
            <a:endParaRPr lang="en-US" sz="87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должен сидеть противогаз на лице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Плотное прилегание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Маска должна закрывать нос, рот и подбородок без щелей и перекосов. Если она сидит ровно, воздух проходит через фильтр, а не по краям лицевой части.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правильной посадке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маску не должны попадать волосы, капюшон, шарф или складки одежды. Даже небольшая помеха нарушает герметичность и делает защиту слабее.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518933"/>
            <a:ext cx="5253300" cy="14832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проверяют перед использованием противогаза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надеванием нужно быстро оценить состояние всех основных деталей.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маленькая трещина, слабый ремень или просроченный фильтр могут снизить защиту, поэтому неисправные детали использовать нельзя.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правила безопасного пользования противогазом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подготовки к надеванию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перед использованием противогаза
</a:t>
            </a:r>
            <a:endParaRPr lang="en-US" sz="112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надеть противогаз без ошибок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Возьмите противогаз так, чтобы обе руки держали лицевую часть с двух сторон. Это помогает не перекосить маску и сразу подготовить ее к правильной посадке.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подтяните ремни снизу вверх и проверьте, нет ли щелей у щек, носа и подбородка. Если маска сидит неровно, исправьте положение сразу.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поместите подбородок в нижнюю часть маски, затем аккуратно натяните ее на лицо. Следите, чтобы края легли ровно и не зацепили волосы или одежду.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ошибки при использовании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возникают на этапе надевания, когда спешка мешает проверить посадку и состояние деталей.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риск связан с герметичностью: если маска сидит плохо, защита снижается даже при исправном фильтре.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разбор типичных ошибок при пользовании противогазом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герметичности после надевания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проверке особенно внимательно смотрят на области у щек, носа и подбородка. Именно там чаще всего появляются щели, если ремни затянуты неравномерно.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надевания сделайте короткий выдох и вдох. Если воздух ощущается по краям маски, значит, есть подсос, и противогаз нужно поправить.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Фильтр: что он задерживает и когда его меняют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 может задерживать пыль, дым и часть вредных газов. Его действие зависит от типа коробки и состояния самого изделия.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Тревожный сигнал — посторонний запах под маской или заметное затруднение дыхания. В такой ситуации пользоваться старым фильтром опасно.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 нужно менять, если закончился срок годности, повреждена упаковка или появились признаки, что он больше не справляется с защитой.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Поврежденный или просроченный фильтр нельзя считать надежной защитой. Лучше заранее проверить его состояние, чем рисковать в опасной обстановке.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3469" y="1318200"/>
            <a:ext cx="7957063" cy="224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неисправности противогаза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понять, можно ли использовать противогаз. Любой из перечисленных дефектов означает, что защита уже ненадежна и средство нужно заменить или проверить специалистом.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хотя бы один дефект, противогаз теряет защитные свойства. Перед применением нужна полная проверка всех деталей.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ОБЗР и правилам использования средств индивидуальной защиты органов дыхания
</a:t>
            </a:r>
            <a:endParaRPr lang="en-US" sz="53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действия при сигнале опасности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394025" y="1903425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Услышан сигнал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прекращают лишние действия и без паники готовят противогаз к надеванию. Важно действовать быстро и не терять время на разговоры или беготню.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2924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Надевание и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Противогаз надевают по инструкции, затем убеждаются, что маска плотно прилегает. Если есть подсос воздуха, положение сразу исправляют.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86448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Переход в безопасное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надевания нужно следовать к более безопасной зоне и выполнять указания взрослых или спасателей, не снимая маску в опасном месте.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в загрязненной зоне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правилах безопасного поведения при задымлении и возможном попадании вредных веществ в воздух.
</a:t>
            </a:r>
            <a:endParaRPr lang="en-US" sz="112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выхода из опасной зоны маску очищают от грязи, протирают мягкой тканью и оставляют сушиться при комнатной температуре, вдали от батарей, обогревателей и прямого солнца.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проверяют стекла, ремни, клапаны и корпус: любые трещины, потертости или деформации снижают надежность. Поврежденные детали требуют замены до следующего использования.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 хранят отдельно, в закрытой упаковке и в сухом месте. Если упаковка нарушена или срок годности истек, фильтр используют только после проверки или заменяют.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после использования противогаза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средств защиты дыхания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защиты, тем больше требований к правильному использованию и состоянию средства. Это особенно важно при дыме и неизвестных примесях в воздухе.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Противогаз дает наиболее широкую защиту, респиратор подходит для более простых задач, а влажная повязка годится лишь как временная мера.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средств защиты дыхания по учебным материалам ОБЗР
</a:t>
            </a:r>
            <a:endParaRPr lang="en-US" sz="6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тренировка по надеванию противогаза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следит за тем, чтобы движения были спокойными и точными: без перекосов, без спешки и без лишних прикосновений к маске. Навык закрепляется только при регулярной практике.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тренировке ученики по шагам повторяют надевание противогаза, проверку прилегания и аккуратное снятие. Такая отработка помогает запомнить порядок действий и уменьшает растерянность в реальной ситуации.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518933"/>
            <a:ext cx="5253300" cy="14832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хранения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и как хранить противогаз, чтобы он не потерял форму и не стал опасным к использованию. Особенно важно беречь маску и фильтр от влаги, тепла и давления.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Сухое место, отсутствие нагрева и защита от деформации помогают сохранить исправность противогаза до следующего применения.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хранения средств индивидуальной защиты органов дыхания, учебные материалы ОБЗР
</a:t>
            </a:r>
            <a:endParaRPr lang="en-US" sz="54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снимать маску в опасной зоне, даже если кажется, что воздух стал чище. Вредные вещества могут остаться в дыме или пыли и попасть в дыхательные пути.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нельзя делать при пользовании противогазом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надевать противогаз на мокрое, грязное лицо или оставлять волосы и края одежды под маской. Из-за этого появляются щели, через которые проходит загрязненный воздух.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использовать поврежденный фильтр, закрывать клапаны руками или поправлять маску так, чтобы она смещалась. Любое нарушение мешает нормальной работе защиты.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игнорировать неприятный запах под маской, трещины, рваные ремни и другие дефекты. При таких признаках противогаз перестает быть надежной защитой.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безопасного использования по времени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каждом этапе есть свои задачи: до надевания — проверить, в опасной зоне — не ошибиться, после выхода — привести средство в порядок и подготовить к хранению.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связан с первым этапом, когда чаще всего допускают ошибки при надевании и проверке прилегания.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использовании противогаза по учебным материалам ОБЗР
</a:t>
            </a:r>
            <a:endParaRPr lang="en-US" sz="56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пользовании противогазом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Противогаз помогает только тогда, когда он исправен, правильно подобран и надет без щелей. Если заранее отработать порядок действий, в опасной ситуации можно действовать спокойно, быстро и безопасно.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2026-05-20T20:59:37Z</dcterms:created>
  <dcterms:modified xsi:type="dcterms:W3CDTF">2026-05-20T20:59:37Z</dcterms:modified>
</cp:coreProperties>
</file>