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контрасты в сюите Эдварда Грига «Пер Гюнт»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Грига превращает историю в яркое приключение.
</a:t>
            </a:r>
            <a:endParaRPr lang="en-US" sz="422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Григ, Ибсен и история Пера Гюнта
</a:t>
            </a:r>
            <a:endParaRPr lang="en-US" sz="188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Сюита Эдварда Грига выросла из пьесы Генрика Ибсена. Пер Гюнт — мечтатель, выдумщик и странник. В музыке оживают утро, танец, пещера троллей и тихое возвращение домой.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музыкальный контраст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контраст — это заметная разница между темами: одна может звучать тихо и плавно, а другая — резко и быстро.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меняет темп, громкость, ритм и высоту звуков, чтобы слушатель сразу почувствовал смену настроения.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контрасту музыка становится похожей на картинку с разными красками: светлой, тёмной, весёлой или тревожной.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Грига такие перемены особенно заметны: рядом могут стоять покой, шутка, страх и торжественная тишина.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«Утро»: музыка пробуждения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воздух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«Утро» мелодия звучит очень плавно и светло. Она напоминает первые лучи солнца и тихое пробуждение природы.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здесь спокойный, а динамика мягкая. Музыка будто дышит ровно и ясно, поэтому сразу создаёт доброе, тёплое настроение.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 дня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«Утра» кажется такой светлой
</a:t>
            </a:r>
            <a:endParaRPr lang="en-US" sz="2962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мелодия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идёт ровно и неторопливо. Из-за этого она кажется спокойной, как утренний свет, который медленно заполняет всё вокруг.
</a:t>
            </a:r>
            <a:endParaRPr lang="en-US" sz="159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Нежное звучание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краски инструментов делают музыку прозрачной и лёгкой. Слышится тишина, в которой ничто не мешает новому дню начаться.
</a:t>
            </a:r>
            <a:endParaRPr lang="en-US" sz="159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покоя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слышатся надежда и безопасность. Она звучит так, будто всё хорошо и впереди ждут добрые события.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пещере горного короля»: тёмная и страшная тема
</a:t>
            </a:r>
            <a:endParaRPr lang="en-US" sz="1781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музыка постепенно становится всё быстрее и громче. Короткая тема повторяется снова и снова, словно кто-то осторожно, но упрямо приближается из темноты.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светлого «Утра» этот эпизод звучит особенно пугающе. В нём слышатся мрак, тревога и шумное движение, которое не даёт ни минуты покоя.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напряжение в музыке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Эдвард Григ усиливает тревогу шаг за шагом в эпизоде «В пещере горного короля».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Певучие и мягкие мелодии в сюите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сюите есть темы, похожие на песню. Они звучат широко и спокойно, словно кто-то рассказывает добрую историю без спешки.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мелодии помогают услышать не только приключения, но и чувства героев. В них есть ласка, мечтательность и немного грусти.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тревожных эпизодов эти напевные страницы особенно заметны. Они делают музыку человечной и позволяют слушателю отдохнуть.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«Танец Анитры»: лёгкость, ловкость и озорство
</a:t>
            </a:r>
            <a:endParaRPr lang="en-US" sz="2643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танец звучит изящно и подвижно. Мелодия будто скользит по залу, а ритм делает шаги лёгкими и чуть хитрыми, как у озорной героини.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мрачных сцен такая музыка особенно радует слух. В ней есть блеск, улыбка и лёгкая шутка, поэтому она сразу запоминается.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средства помогают различать темы
</a:t>
            </a:r>
            <a:endParaRPr lang="en-US" sz="2241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кажется взволнованной или шумной, а медленная — спокойной или грустной.
</a:t>
            </a:r>
            <a:endParaRPr lang="en-US" sz="1138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 создаёт покой, а сильное и громкое помогает передать опасность, силу или возбуждение.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регистр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делает тему мягкой, а резкий — острой. Высокие и низкие звуки тоже меняют настроение.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струнные и низкие инструменты помогают рисовать разные образы: светлые, тёмные, смешные или тревожные.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инструментов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Озе»: тишина и печаль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эпизоде музыка почти замирает: она звучит медленно, тихо и очень печально. Кажется, будто время остановилось и наступил момент спокойного прощания.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шумных и подвижных сцен такая неподвижность особенно заметна. Контраст делает грусть глубже: слушатель не просто слышит печаль, а почти ощущает её молчание.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настроение Пера Гюнта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 Гюнт мечтает и надеется, музыка звучит шире, светлее и спокойнее. Так слушатель сразу понимает: герой верит в чудо и ждёт перемен.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моменты опасности темы становятся резче, громче и быстрее. Музыка словно подсказывает, что Пер Гюнт попал в тревожную, не очень весёлую историю.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остаётся один, мелодии становятся тише и грустнее. В них слышится не только одиночество, но и усталость после долгих приключений.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переменам мы узнаём не только события сюжета, но и чувства героя. Музыка как будто рассказывает, что происходит у него внутри.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контрастов в сюите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показывает, как одна музыкальная картина сменяет другую и помогает слушателю почувствовать движение от света к тревоге и обратно.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черты в музыке Грига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любил мелодии, похожие на норвежские песни. Поэтому его темы часто кажутся простыми, ясными и очень запоминающимися, будто их легко напеть.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танцевальных эпизодах слышатся живые ритмы и острые интонации. Они напоминают народный праздник, где музыка то кружится, то резко подскакивает.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тихих местах чувствуется северный характер: свежий, немного строгий и чистый. Из-за этого сюита звучит особенной и не похожей на сказку из другой страны.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1155" y="1145650"/>
            <a:ext cx="3892389" cy="3997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00" y="351850"/>
            <a:ext cx="7294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помогают создать разные краски
</a:t>
            </a:r>
            <a:endParaRPr lang="en-US" sz="2150" dirty="0"/>
          </a:p>
        </p:txBody>
      </p:sp>
      <p:sp>
        <p:nvSpPr>
          <p:cNvPr id="5" name="Text 1"/>
          <p:cNvSpPr txBox="1"/>
          <p:nvPr/>
        </p:nvSpPr>
        <p:spPr>
          <a:xfrm>
            <a:off x="546799" y="1492225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Мягкие струнные и флейта часто рисуют светлое звучание. Они помогают музыке стать нежной, прозрачной и похожей на утренний воздух.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46799" y="3159100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Низкие инструменты, резкие акценты и плотное звучание создают тревогу. Такие краски делают сцену темнее, тяжелее и сразу заставляют насторожиться.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контрастные темы на слух
</a:t>
            </a:r>
            <a:endParaRPr lang="en-US" sz="296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внимательно слушать музыку и замечать, чем одна тема отличается от другой по настроению, темпу, громкости и звучанию инструментов.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противоположности в сюите
</a:t>
            </a:r>
            <a:endParaRPr lang="en-US" sz="274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 в сюите словно спорят между собой. Один эпизод звучит ласково и ясно, а следующий может стать мрачным и даже пугающим.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и тревога тоже чередуются очень заметно. Благодаря этому музыка не стоит на месте, а всё время будто дышит и меняет выражение.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мелодии сменяются резкими и колючими интонациями. Так слушатель легко замечает, где музыка течёт спокойно, а где начинает торопиться.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противопоставление песни и бурного движения. Одни темы хочется тихо напевать, а другие напоминают быстрый вихрь, который несётся вперёд.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Грига многие темы короткие, но очень выразительные. Они сразу узнаются по особому настроению и западают в память, как любимый рисунок из книги. Стоит услышать начало — и уже понятно, какая это история.
</a:t>
            </a:r>
            <a:endParaRPr lang="en-US" sz="98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— как яркая картинка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фрагмент сюиты звучит светло, другой — тревожно, третий — ласково или смешно. Из-за таких перемен музыка похожа на альбом с разными страницами, где каждая картинка рассказывает что-то своё и не путается с соседней.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имеет свой цвет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темы быстро сменяют друг друга, кажется, будто мы идём за Пером Гюнтом по разным дорогам. То перед нами утро, то танец, то тишина, и каждое место запоминается по своему звучанию.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ведёт слушателя по следам героя
</a:t>
            </a:r>
            <a:endParaRPr lang="en-US" sz="1456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сюита так легко запоминается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контрастных темах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темы помогают не просто слушать музыку, а понимать её как историю. Через них сразу видно, где начинается радость, а где появляется тревога.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резким различиям персонажи и события становятся живыми и понятными. Музыка словно показывает картинку без слов, но очень ясно и выразительно.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в сюите все темы были одинаковыми, она звучала бы скучнее. А контрасты делают её похожей на настоящее путешествие, полное неожиданных поворотов.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темы сюиты «Пер Гюнт»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сюиты связаны одним героем и одной историей, но каждая говорит о нём по-своему. Свет и тень, радость и грусть вместе делают музыку Грига яркой, живой и незабываемой.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2026-05-24T20:57:55Z</dcterms:created>
  <dcterms:modified xsi:type="dcterms:W3CDTF">2026-05-24T20:57:55Z</dcterms:modified>
</cp:coreProperties>
</file>