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Этьен Морис Фальконе: скульптор эпохи Просвещения и создатель «Медного всадника»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мастер, чьё имя стало символом Петербурга и русской литературы.
</a:t>
            </a:r>
            <a:endParaRPr lang="en-US" sz="261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Фальконе важен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нужен нам, чтобы понять «Медного всадника» Пушкина глубже. Его памятник Петру I стал не только шедевром скульптуры, но и образом власти, истории и выбора человека в эпоху больших перемен.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Фальконе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Этьен Морис Фальконе родился в Париже в 1716 году в семье ремесленника. С детства он видел, как важны точность, аккуратность и терпение в ручной работе.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обучение он прошёл в мастерской Жан-Батиста Лемуана. Там будущий скульптор освоил лепку, моделирование и работу с мрамором, бронзой и фарфором.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 помог Фальконе стать мастером, который одинаково уверенно чувствовал форму, материал и движение. Эти навыки определили его дальнейшую художественную судьбу.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Фальконе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особенно заметны два центра его жизни: Франция, где он учился и получил признание, и Россия, где создал главное произведение.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Фальконе показывает, что его творческий путь соединяет европейскую школу и русский имперский заказ.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об Этьене Морисе Фальконе: 1716, 1766, 1768–1778, 1782, 1791.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Изящество и 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XVIII века Фальконе прославился небольшими статуями и декоративными композициями. В них особенно ценились мягкость линий, лёгкость силуэта и тонкая отделка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работы, включая «Амур-угроза», «Милон Кротонский» и «Зима», показывают умение передавать не только красоту тела, но и настроение, напряжение или чувство.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как мастер камерной скульптуры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Фальконе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масштаб его 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прошёл путь от камерных статуй к памятнику, который стал символом целого города и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Искусствоведческие сведения о произведениях Э.М. Фальконе.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соединял строгую ясность классицизма с изяществом рококо. Поэтому его скульптуры выглядят одновременно благородно и легко, без лишней тяжеловесности.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наблюдал за живой натурой. Скульптор стремился показать не только внешний облик человека, но и его внутреннюю энергию, характер и настроение.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работ особенно важны контраст спокойной формы и резкого движения, точная передача тела и выразительная постановка фигуры. Благодаря этому образы кажутся живыми.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небольших произведениях чувствуется напряжённый момент действия. Зрителю кажется, что фигура вот-вот сделает следующий шаг или повернётся.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стиля Фальконе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памятник Петру 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монументом в Санкт-Петербурге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1766 году Екатерина II пригласила Фальконе в Санкт-Петербург, чтобы он создал памятник Петру I. Это был очень важный государственный заказ, связанный с образом сильной и обновлённой России.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мастера работа стала главным делом жизни. Ему нужно было не просто сделать статую, а придумать памятник, который подчеркнул бы значение новой столицы и запомнился на 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Фальконе в Россию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показан не спокойно, а в стремительном движении. Конь вздыблен, а всадник будто ведёт страну вперёд, к переменам и новым победам.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Змея под копытами коня напоминает о препятствиях и опасностях, которые пришлось преодолеть. Так памятник говорит о силе воли, решимости и борьбе с трудностями.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монумент стал одним из главных символов Петербурга. Именно этот образ потом вошёл в поэму Пушкина и стал частью русской культуры.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Петра I в «Медном всаднике»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конструкция памятника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тяжёлых и лёгких на вид элементов создаёт ощущение движения, хотя монумент рассчитан с большой инженерной точностью.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эффект памятника напрямую зависит от прочной конструкции и точной обработки материалов.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техника создания памятника Петру I в Санкт-Петербурге; историко-искусствоведческие описания монумента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1770-е: отливка и доставка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сложной стала крупная бронзовая отливка и перевозка Гром-камня к Сенатской площади, что потребовало участия многих мастеров.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1782: установка памятника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всех работ монумент открыли в Петербурге как итог многолетнего труда скульпторов, литейщиков, каменотёсов и инженеров.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1768: начало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приступил к созданию модели и сразу столкнулся с задачей передать движение коня и всадника без потери устойчивости.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трудности создания монумента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Фальконе отличался от других известных мастеров своего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выделялся особым умением соединять декоративную лёгкость с монументальной силой.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 скульптуре XVIII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и скульпторы XVIII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и Екатерина II: сотрудничество и разногласия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мастер не раз обсуждал с заказчиками форму памятника, его позу и общий вид, отстаивая право художника на самостоятельное решение.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предлагал смелый образ Петра I в движении, потому что хотел показать не только власть, но и энергию преобразований, изменивших страну.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не помешали созданию великого монумента: именно напряжённый диалог между мастером и двором помог появиться оригинальному произведению.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1778 году Фальконе уехал из России и вернулся в Париж, где продолжал работать и оставался частью художественной жизни своей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прошли спокойнее, чем петербургский период, но именно тогда окончательно укрепилась его слава крупного мастера XVIII века; в 1791 году он умер.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во Францию и последние годы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Фальконе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проходил между двумя художественными мирами — французским и русским, поэтому творчество мастера стало по-настоящему европейским.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дал Фальконе школу, Петербург — главный заказ, а возвращение во Францию завершило его биографию как мастера двух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Э.М. Фальконе; исторические сведения о его работе во Франции и России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Фальконе важен для культуры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скульптура может выражать не только внешнее сходство, но и характер времени, идею власти и внутреннее напряжение образа.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«Медный всадник» стал не просто памятником, а узнаваемым символом Санкт-Петербурга, который помогает людям помнить историю города и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это особенно важно: пушкинская поэма опирается на реальный монумент, поэтому образ Петербурга в ней становится более глубоким и значимым.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соединяет искусство и историю, а его работа напоминает, что одно произведение может повлиять и на город, и на культуру, и на память поколений.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4913" y="1935209"/>
            <a:ext cx="497479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вклада Фальконе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мастера видны в разных сферах его творчества и культурного влияния.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объединил европейскую традицию, техническое мастерство и смелый художественный замысел, поэтому его имя важно и для искусства, и для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искусства XVIII века; литературная связь с поэмой А.С. Пушкина «Медный всадник»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родился в Париже и с детства оказался в среде, где ценились точность работы, терпение и знание материала.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660553" y="366548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1730-е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мастерской Жан-Батиста Лемуана, где получил основы скульптурного мастерства и начал путь к первым заказам.
</a:t>
            </a:r>
            <a:endParaRPr lang="en-US" sz="1188" dirty="0"/>
          </a:p>
        </p:txBody>
      </p:sp>
      <p:sp>
        <p:nvSpPr>
          <p:cNvPr id="9" name="Text 2"/>
          <p:cNvSpPr txBox="1"/>
          <p:nvPr/>
        </p:nvSpPr>
        <p:spPr>
          <a:xfrm>
            <a:off x="3413153" y="16538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1766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пригласила мастера в Россию, чтобы создать памятник Петру I и подчеркнуть величие новой столицы.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5713" y="3790234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1768–1778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лет ушло на работу над «Медным всадником»: от замысла и модели до отливки, обработки и установки монумента.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61492" y="204164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1791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Фальконе умер во Франции, оставив после себя памятник, который стал символом Санкт-Петербурга и вошёл в историю культуры.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важно запомнить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Фальконе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Этьен Морис Фальконе превратил скульптуру в язык большой исторической идеи. Его «Медный всадник» соединил мастерство, смелость и смысл, став важным образом русской культуры и литературы.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2026-05-23T05:00:15Z</dcterms:created>
  <dcterms:modified xsi:type="dcterms:W3CDTF">2026-05-23T05:00:15Z</dcterms:modified>
</cp:coreProperties>
</file>