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Репродуктивное здоровье как часть здоровья человека 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Репродуктивное здоровье важно для развития, будущей семьи и качества жизни.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изучать в 8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13–14 лет организм быстро меняется, поэтому особенно нужны знания о гигиене, безопасности, личных границах и обращении за помощью к взрослым или врачу.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607" y="1965637"/>
            <a:ext cx="234932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7349" y="1965637"/>
            <a:ext cx="268494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5871" y="1965637"/>
            <a:ext cx="268494" cy="268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1174" y="1965637"/>
            <a:ext cx="234932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914" y="1965637"/>
            <a:ext cx="268494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Репродуктивное здоровье предполагает правильное формирование половой системы и согласованную работу организма в период взросления без серьезных нарушений.
</a:t>
            </a:r>
            <a:endParaRPr lang="en-US" sz="1019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гормонов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нормальная работа гормональной системы, потому что именно она во многом определяет темпы роста, изменения внешности и течение пубертата.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инфекций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здоровья включает отсутствие воспалительных заболеваний и инфекций, которые могут нарушать работу органов и приводить к осложнениям.
</a:t>
            </a:r>
            <a:endParaRPr lang="en-US" sz="1054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признаки благополучия
</a:t>
            </a:r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девочек это регулярный менструальный цикл, у мальчиков — правильное развитие половой системы, а у всех подростков — безболезненное или умеренно болезненное взросление.
</a:t>
            </a:r>
            <a:endParaRPr lang="en-US" sz="968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комфорт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важно спокойно воспринимать изменения тела, уважать личные границы и чувствовать себя защищённым в период взросления.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репродуктивное здоровье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 у подростков: возрастные этапы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могут различаться у сверстников, и это нормально.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Пубертат начинается не одновременно у всех: у девочек обычно раньше, у мальчиков позже, а индивидуальные различия заметны на протяжении нескольких лет.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ориентиры по материалам школьного курса ОБЗР и возрастной физиологии; сроки индивидуальны.
</a:t>
            </a:r>
            <a:endParaRPr lang="en-US" sz="9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происходят в организме в период пубертата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пубертата организм растёт быстрее, появляются вторичные половые признаки, усиливается потоотделение и могут возникать кожные проблемы. Эти изменения естественны и связаны с взрослением.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самочувствие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гормональных перестроек подросток может быстрее уставать, острее реагировать на слова и чаще менять настроение. Такие состояния обычно временные и не означают болезнь.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6014" y="1835776"/>
            <a:ext cx="4801328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укрепляют репродуктивное здоровье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привычки, которые поддерживают рост, иммунитет и гормональное равновесие.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напрямую влияют на развитие подростка: чем лучше режим, питание и гигиена, тем ниже риск нарушений и выше устойчивость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 и общие рекомендации по здоровому образу жизни для подростков.
</a:t>
            </a:r>
            <a:endParaRPr lang="en-US" sz="9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подростка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душ, чистые руки, смена нижнего белья и уход за кожей помогают снизить раздражение, неприятный запах и воспаления, особенно в период активных гормональных изменений.
</a:t>
            </a:r>
            <a:endParaRPr lang="en-US" sz="923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Девочкам важно своевременно менять прокладки и соблюдать правила их использования, а мальчикам — ежедневно соблюдать гигиену области половых органов без спешки и стеснения.
</a:t>
            </a:r>
            <a:endParaRPr lang="en-US" sz="969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подростков должны быть индивидуальные предметы гигиены, собственное чистое полотенце и аккуратное отношение к одежде и телу, чтобы не допускать лишнего риска.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обращаться за медицинской помощью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правилам безопасного поведения и обращения к врачу при тревожных симптомах.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ИППП вызываются бактериями, вирусами и паразитами. Они могут поражать разные органы и долго не давать заметных признаков, поэтому человек может не подозревать о болезни.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Инфекции, передающиеся половым путем, и их опасность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лечения такие инфекции способны вызывать воспаление, боль, нарушения работы органов и серьёзные осложнения в будущем, включая проблемы с репродуктивным здоровьем.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жалоб не означает, что инфекции нет. Именно поэтому важны достоверная информация, внимательное отношение к себе и понимание рисков опасного поведения.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связана с безопасным поведением, соблюдением санитарных правил и своевременным обращением к врачу при любых подозрительных симптомах.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передачи инфекций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выбор и соблюдение санитарных правил заметно уменьшают риск заражения.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незащищённые половые контакты, но и другие пути передачи требуют внимательности, гигиены и осторожности.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профилактике инфекций, передающихся половым путём, из школьного курса ОБЗР и медицинских памяток.
</a:t>
            </a:r>
            <a:endParaRPr lang="en-US" sz="9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Курение, алкоголь, энергетики и хронический недосып перегружают организм подростка. Они ухудшают сон, внимание, обмен веществ и мешают нормальной работе гормональной системы.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давление сверстников нередко подталкивают к рискованным поступкам и отказу от заботы о себе. В подростковом возрасте такие воздействия особенно заметно отражаются на самочувствии.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которые могут навредить репродуктивному здоровью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факты о репродуктивном здоровье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распространённых заблуждений и научно верных утверждений помогает лучше понимать тему и вовремя замечать тревожные признаки.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Репродуктивное здоровье зависит не от одного фактора: важны наблюдательность, режим дня, гигиена и своевременное обращение за помощью.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ОБЗР и основам гигиены подростка
</a:t>
            </a:r>
            <a:endParaRPr lang="en-US" sz="9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создаёт атмосферу доверия, где подросток не боится рассказать о трудностях, задать вопрос и попросить помощи без стыда и лишнего напряжения.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работники проводят осмотры, замечают возможные нарушения на ранней стадии и подбирают лечение, если оно необходимо.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даёт научные знания о теле, гигиене, безопасности и правилах поведения, помогая отличать проверенную информацию от слухов и ошибочных советов.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действуют согласованно, подросток быстрее получает достоверную информацию и не откладывает визит к врачу при тревожных признаках.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семьи, школы и медицинских работников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принять безопасное решение о своём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которая помогает подростку оценить риск, сохранить личные границы и выбрать безопасный шаг.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сильнее всего влияют на здоровье подростка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повседневные привычки влияют на самочувствие не меньше, чем редкие заболевания или случайные нагрузки.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сон, питание и стресс: именно они быстрее всего отражаются на росте, настроении и работоспособности.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здоровому образу жизни подростков
</a:t>
            </a:r>
            <a:endParaRPr lang="en-US" sz="9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6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610" y="2105694"/>
            <a:ext cx="517045" cy="4136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9278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«нет»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отказываться от давления сверстников защищает от опасных решений. Спокойный отказ — важный навык, который поддерживает здоровье и самооценку.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должен чувствовать, что его тело и пространство уважают. Это снижает тревожность и помогает спокойнее относиться к взрослению и переменам.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за поддержкой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ситуация вызывает страх, стыд или дискомфорт, стоит рассказать надёжному взрослому. Поддержка помогает не оставаться один на один с проблемой.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отношение к себе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своего тела и уважение к личным границам формируют уверенность. Это важно для психического благополучия и устойчивых привычек заботы о себе.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комфорт и уважение к границам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 повседневной жизни подростка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режим дня помогает организму работать без лишней перегрузки. Если ложиться спать вовремя, успевать завтракать и делать перерывы, легче сохранять силы и внимание.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Полноценное питание и движение поддерживают рост и развитие. В рационе должны быть белки, овощи, фрукты, молочные продукты и продукты, богатые железом.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кому обращаться при разных жалобах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специалиста зависит от того, какие именно симптомы появились и как долго они сохраняются.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жалоба повторяется или усиливается, важно не ждать, а обратиться к подходящему специалисту как можно раньше.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ОБЗР и первичной медицинской помощи подросткам
</a:t>
            </a:r>
            <a:endParaRPr lang="en-US" sz="9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Репродуктивное здоровье как ресурс семьи и общества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здоров, ему легче учиться, заниматься делами и меньше пропускать занятия. Хорошее самочувствие поддерживает концентрацию, выносливость и уверенность в себе.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будущем репродуктивное здоровье влияет на возможность создать семью, стать родителем и сохранять активную жизнь. Поэтому забота о нём начинается задолго до взрослого возраста.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Профилактика, просвещение и доступ к врачам уменьшают риск осложнений и снижают нагрузку на систему здравоохранения. От этого выигрывают и семьи, и всё общество.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Репродуктивное здоровье начинается с ежедневных решений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Репродуктивное здоровье формируется с детства и зависит от привычек, знаний, гигиены, режима дня, безопасного поведения и своевременного обращения к врачу.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2026-05-21T02:18:26Z</dcterms:created>
  <dcterms:modified xsi:type="dcterms:W3CDTF">2026-05-21T02:18:26Z</dcterms:modified>
</cp:coreProperties>
</file>