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русском языке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делают речь яркой, точной и образной.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фразеологизмы делают речь выразительной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— это готовые сочетания слов с одним общим смыслом. Их нельзя свободно перестраивать, зато они встречаются в речи, книгах, пословицах и названиях передач.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фразеологизм нельзя понимать буквально: смысл рождается во всём обороте сразу.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фразеологический словарь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выражение передаёт особый смысл, а не простую сумму значений слов.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жизни школьника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внимание ускользает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может ловить ворон, если задумался о чём-то своём и пропустил объяснение. Такое выражение сразу понятно одноклассникам: речь идёт не о птицах, а о рассеянности и невнимательности.
</a:t>
            </a:r>
            <a:endParaRPr lang="en-US" sz="93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важно работать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выполняют спустя рукава, заметна спешка и небрежность. В учебной работе это особенно бросается в глаза, потому что аккуратность влияет и на оценку, и на качество результата.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нужен 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шумно и все спешат, полезно держать ухо востро. Так говорят о человеке, который замечает важные детали и быстро понимает, что происходит рядом.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фразеологизм нельзя объяснить по отдельным словам.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и переносный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 часто не совпадает с буквальным, поэтому важен весь оборот целиком.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фразеологический словарь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пришли устойчивые выражения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обороты возникли в повседневном общении людей. Они передавались из уст в уста и закреплялись в языке благодаря частому употреблению.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мастерских, деревенского быта и профессий стали основой многих выражений. Так в языке остались следы старинной работы и привычных дел.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мифы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фразеологизмы пришли из литературы, мифологии и исторических событий. Они сохранили память о старых сюжетах и культурных образах.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из каких сфер языка и жизни чаще всего приходят устойчивые обороты.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фразеологизмов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народный быт и трудовая речь: именно там возникло много метких и живучих выражений.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курса; условные доли для наглядной диаграммы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 слова-синонимы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сломя голову передаёт не просто скорость, а стремительность и лёгкую тревогу. Он звучит ярче обычного слова и сразу создаёт образ движения.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кот наплакал помогает точно показать нехватку чего-то. Оно добавляет эмоциональную оценку и делает речь более выразительной, чем нейтральное мало.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близко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рукой подать удобно использовать, когда расстояние кажется совсем небольшим. Он звучит живо и помогает представить близость места без длинного объяснения.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громко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во весь голос передаёт не только силу звука, но и энергичное, уверенное звучание. Такой оборот делает высказывание более образным и заметным.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фразеологизм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устойчивого выражения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слова в составе фразеологизмов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фразеологизмах слова часто нельзя заменить синонимами: оборот ни свет ни заря остаётся узнаваемым только в привычном виде и передаёт точный смысл раннего 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слов тоже может испортить выражение. Если изменить порядок или убрать одно слово, фразеологизм звучит непривычно и теряет свою устойчивость и образность.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постоянный состав помогает таким оборотам сохраняться в языке десятилетиями. Благодаря этому они легко распознаются и одинаково понимаются разными людьми.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рисуют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не просто называют действие, а сразу создают яркий образ. Услышав «белая ворона» или «море по колено», мы почти видим человека и его поведение.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настроение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делают речь живой и выразительной. Они помогают быстро понять отношение говорящего: удивление, насмешку, восхищение или тревогу.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особенно часто встречаются там, где нужно коротко оценить человека или ситуацию.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чаще всего говорят фразеологизмы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характер и общение: именно эти темы чаще всего нужны в повседневной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 материалам школьного раздела о фразеологизмах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понимать оборот буквально и добавлять к нему лишние слова. Так фразеологизм теряет устойчивость и звучит неестественно.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два похожих выражения. Из-за этого появляется неправильная форма, а смысл становится смазанным или даже комичным.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запоминать фразеологизм целиком и проверять его по словарю, если есть сомнение в форме или значении.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 и замена одного слова внутри оборота. Если изменить привычный компонент, выражение может перестать быть фразеологизмом.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устойчивое выражение, его смысл и пример употребления в предложении.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и его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значение оборота лучше запоминать вместе с контекстом, а не по отдельным словам.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фразеологический словарь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литературе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фразеологизмы помогают сделать речь героев естественной. Благодаря им персонажи звучат так, как говорят живые люди.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устойчивые выражения, чтобы передать юмор, иронию и характер. Один короткий оборот часто выражает больше, чем длинное описание.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фразеологизмы в сказках, баснях и диалогах. Они делают текст понятнее читателю и помогают быстрее уловить настроение сцены.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обороты легче удержать в памяти, поэтому они особенно часто переходят из устной речи в повседневное общение.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бывает во фразеологизме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выражение, тем чаще оно сохраняется в речи; длинные формы обычно звучат более книжно.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 учебным примерам фразеологизмов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появления новых выражений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и обороты сначала появляются в живом общении. Если люди часто повторяют их в одном значении, выражение постепенно становится устойчивым.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реплики из литературы и кино быстро запоминаются. Иногда они выходят за пределы произведения и начинают жить как готовый оборот.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 общественные события тоже рождают выразительные фразы. Они закрепляются, когда их понимают многие и используют не один раз.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новые обороты распространяются особенно быстро. Но фразеологизмом становится только то выражение, которое надолго входит в общий язык.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Фразеологический словарь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словаре можно узнать точное значение устойчивого выражения, его происхождение и примеры употребления. Это помогает не путать переносный смысл с буквальным.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особенно полезен, когда фразеологизм встречается в книге или в разговоре впервые. Он подсказывает, как правильно понимать и использовать оборот в речи.
</a:t>
            </a:r>
            <a:endParaRPr lang="en-US" sz="96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фразеологизм в тексте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значение устойчивого выражения и не спутать его со свободным сочетанием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речь живой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помогают говорить ярко, точно и по-русски выразительно. Они хранят опыт прошлого, украшают речь и учат внимательнее читать книги и понимать смысл сказанного.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2026-05-22T15:23:01Z</dcterms:created>
  <dcterms:modified xsi:type="dcterms:W3CDTF">2026-05-22T15:23:01Z</dcterms:modified>
</cp:coreProperties>
</file>