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причастиями: как выбрать правильное написание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правило, которое помогает писать без ошибок в любых работах.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обозначает признак предмета по действию и отвечает на вопрос «какой?». Оно похоже и на глагол, и на прилагательное, поэтому написание НЕ требует внимательной проверки.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 и почему с ним возникает путаница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причастием пишется слитно, если слово без НЕ не употребляется. Такие формы нужно запоминать как цельные: например, ненавидимый, негодующий.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можно убрать НЕ и получить обычное слово, нужно проверять другие условия. Если же без НЕ формы нет, слитное написание выбирается сразу.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возможно и тогда, когда причастие по смыслу тесно связано с НЕ и не воспринимается как отдельное отрицание. Но для пятого класса главное — первый признак.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слитного написания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21002"/>
            <a:ext cx="4356600" cy="1941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условия написания НЕ с причастиями и примеры для каждого случая.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не только от самого слова, но и от контекста: зависимые слова и противопоставление требуют раздельной записи.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НЕ с причастиями; школьный курс русского языка, 5 класс
</a:t>
            </a:r>
            <a:endParaRPr lang="en-US" sz="87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слитно, а когда раздельно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правилу правописания НЕ с причастиями в школьном курсе.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НЕ с причастием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обязательно, если у причастия есть зависимое слово, уточняющее действие: не прочитанная мной книга, не решённая к уроку задача.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случаях НЕ не образует новое слово, а лишь отрицает действие. Поэтому важно читать предложение целиком, а не смотреть только на форму слова.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противопоставление с союзом «а», НЕ тоже пишется отдельно: не прочитанный, а просмотренный текст. Отрицание становится особенно заметным.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с причастием пишется раздельно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 длинных предложениях, где нужное слово легко пропустить при беглом чтении.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трудность — зависимые слова: именно они чаще всего меняют написание с слитного на раздельное.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типология ошибок по теме «НЕ с причастиями»
</a:t>
            </a:r>
            <a:endParaRPr lang="en-US" sz="127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связано с действием. Прочитанная книга — это книга, которую прочитали. Значит, слово можно соотнести с глаголом.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действие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обозначает признак без действия. Интересная книга не сообщает о событии, а только описывает предмет.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только признак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 прилагательное: как различить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причастия, которые без НЕ не употребляются. Их нужно узнавать сразу: ненавидимый, негодующий — это цельные слова, а не обычные формы с отрицанием.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проверьте: существует ли это слово без НЕ в обычной речи. Если не существует, слитное написание выбирается по правилу.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примерах НЕ настолько связано со словом, что оно воспринимается как одно целое. Тогда отдельного отрицания в предложении уже нет.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слитного написания в учебных примерах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«НЕ с причастиями»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формы, которые выглядят похоже, но пишутся по-разному.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писаться по-разному: зависимые слова и противопоставление меняют правило.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примеров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почти всегда пишутся с НЕ раздельно, потому что они сообщают о результате действия: работа не выполнена, письмо не отправлено, задача не решена.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важно помнить простое правило: если причастие краткое, сначала проверьте форму, а уже потом решайте, как писать НЕ — отдельно или слитно.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отвечает на вопрос «что сделано?» или «что сделано с предметом?», поэтому в ней особенно заметно отрицание самого действия, а не признак как у прилагательного.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и НЕ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корень может давать разные варианты написания в зависимости от формы и окружения слова.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на выбор написания оказывают зависимые слова и противопоставление; форма и употребление без НЕ тоже важны.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«Правописание НЕ с причастиями». Данные составлены по правилам школьной орфографии.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признаки слова влияют на написание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причастии есть зависимое слово, оно уточняет действие и показывает, что перед нами не новое слово, а отрицание: не прочитанная мной книга.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словосочетаниях вроде не замеченная сразу ошибка или не решённая к уроку задача НЕ пишется отдельно: смысл зависит от контекста, а не от формы слова.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могут отвечать на вопросы кем? когда? где? как? Они помогают увидеть, кто выполнял действие, когда это было или каким образом происходило.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— главный сигнал раздельного написания
</a:t>
            </a:r>
            <a:endParaRPr lang="en-US" sz="2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 зависимому слову помогает быстро определить раздельное написание.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слово-уточнение, НЕ обычно отделяется от причастия.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зависимых словах при причастиях.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вопросам к зависимому слову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 слово по привычке и не замечает, что рядом есть зависимое слово. Из-за этого «не проверенная учителем работа» и «непроверенная работа» выглядят похоже, но правило для них разное. Контекст меняет написание, хотя корень остаётся тем же.
</a:t>
            </a:r>
            <a:endParaRPr lang="en-US" sz="90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оба варианта одинаковые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тетради можно увидеть два варианта одного примера: слитный и раздельный. Раздельное написание появляется, когда важно само действие и есть пояснение к нему. Слитное — когда слово без НЕ употребляется или значение стало цельным.
</a:t>
            </a:r>
            <a:endParaRPr lang="en-US" sz="93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строчка — ошибка, другая — верный ответ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ошибка в тетради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слитное или раздельное написание по признакам слова и контекста.
</a:t>
            </a:r>
            <a:endParaRPr lang="en-US" sz="129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перед записью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похожих словах внешняя форма может быть почти одинаковой, но окружение меняет орфографию.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и противопоставление переводят написание от слитного к раздельному даже при одинаковом корне.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школьному правилу написания НЕ с причастиями.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примеров по правилу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34453"/>
            <a:ext cx="432000" cy="3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ловушки для учеников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ошибку вызывает маленькое пояснение рядом с причастием. Если его не заметить, можно написать НЕ слитно там, где по правилу требуется раздельное написание.
</a:t>
            </a:r>
            <a:endParaRPr lang="en-US" sz="1136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заметить зависимое слово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просто вспоминают знакомое слово и автоматически ставят слитное написание. Перед записью нужно обязательно проверить форму, контекст и наличие зависимых слов.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по привычке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выглядеть похоже, но причастие связано с действием, а прилагательное — с признаком. От этого зависит и выбор написания НЕ.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Спутать причастие с прилагательным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а меняет смысл фразы: не прочитанный, а просмотренный текст. При таком сопоставлении отрицание отделяется, поэтому НЕ пишется отдельно.
</a:t>
            </a:r>
            <a:endParaRPr lang="en-US" sz="1114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Пропустить противопоставление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«НЕ с причастиями».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слово, контекст и ответ. Контекст показывает, как писать 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корень пишется по-разному, если меняется контекст и появляются зависимые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выбери правильное написание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сначала смысл, потом написание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определите форму причастия, затем проверьте зависимые слова, противопоставление и употребление без НЕ. Именно контекст подсказывает, писать слитно или раздельно.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2026-05-22T17:09:20Z</dcterms:created>
  <dcterms:modified xsi:type="dcterms:W3CDTF">2026-05-22T17:09:20Z</dcterms:modified>
</cp:coreProperties>
</file>