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was и were: как говорить о прошлом просто и без путаницы.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и were: прошедшее время глагола be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2939" y="0"/>
            <a:ext cx="508992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was и were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be помогает говорить о том, что есть, где кто-то находится и какой он. В прошлом времени его формы — was и were. Они часто встречаются в рассказах о школе, друзьях, погоде и вчерашнем дне, словно маленькие помощники памяти.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используется was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97339" y="1030200"/>
            <a:ext cx="40080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I, he, she, it
</a:t>
            </a:r>
            <a:pPr algn="l" indent="0" marL="0">
              <a:lnSpc>
                <a:spcPct val="115000"/>
              </a:lnSpc>
              <a:buNone/>
            </a:pPr>
            <a:r>
              <a:rPr lang="en-US" sz="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ставится с местоимениями I, he, she, it. Эти формы помогают сказать, что кто-то или что-то был в определённом месте, состоянии или настроении в прошлом.
</a:t>
            </a:r>
            <a:endParaRPr lang="en-US" sz="890" dirty="0"/>
          </a:p>
        </p:txBody>
      </p:sp>
      <p:sp>
        <p:nvSpPr>
          <p:cNvPr id="13" name="Text 3"/>
          <p:cNvSpPr txBox="1"/>
          <p:nvPr/>
        </p:nvSpPr>
        <p:spPr>
          <a:xfrm>
            <a:off x="497328" y="1671303"/>
            <a:ext cx="40080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правило легче на примерах: I was at home. He was happy. She was tired. It was cold. Каждое предложение показывает состояние или место в прошлом.
</a:t>
            </a:r>
            <a:endParaRPr lang="en-US" sz="890" dirty="0"/>
          </a:p>
        </p:txBody>
      </p:sp>
      <p:sp>
        <p:nvSpPr>
          <p:cNvPr id="14" name="Text 4"/>
          <p:cNvSpPr txBox="1"/>
          <p:nvPr/>
        </p:nvSpPr>
        <p:spPr>
          <a:xfrm>
            <a:off x="497328" y="2312400"/>
            <a:ext cx="40080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was часто встречаются слова yesterday, last week, last night и ago. Они как маленькие фонарики: сразу показывают, что речь идёт уже о прошлом, а не о настоящем.
</a:t>
            </a:r>
            <a:endParaRPr lang="en-US" sz="890" dirty="0"/>
          </a:p>
        </p:txBody>
      </p:sp>
      <p:sp>
        <p:nvSpPr>
          <p:cNvPr id="15" name="Text 5"/>
          <p:cNvSpPr txBox="1"/>
          <p:nvPr/>
        </p:nvSpPr>
        <p:spPr>
          <a:xfrm>
            <a:off x="497478" y="2953494"/>
            <a:ext cx="40080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человек или 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обычно выбирают, когда говорят об одном человеке, животном или предмете. Поэтому в предложениях о маме, коте или игрушке форма was звучит особенно часто и удобно.
</a:t>
            </a:r>
            <a:endParaRPr lang="en-US" sz="890" dirty="0"/>
          </a:p>
        </p:txBody>
      </p:sp>
      <p:sp>
        <p:nvSpPr>
          <p:cNvPr id="16" name="Text 6"/>
          <p:cNvSpPr txBox="1"/>
          <p:nvPr/>
        </p:nvSpPr>
        <p:spPr>
          <a:xfrm>
            <a:off x="497478" y="3594590"/>
            <a:ext cx="40080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можно заменить слово на I, he, she или it, скорее всего, нужна форма was. Этот быстрый приём помогает не теряться даже на уроке, когда всё происходит очень быстро.
</a:t>
            </a:r>
            <a:endParaRPr lang="en-US" sz="89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используется were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120275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you, we, they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Were употребляется с you, we, they. Эти местоимения обычно обозначают одного собеседника или сразу несколько людей, поэтому форма была другой, чем was.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2073995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were помогает сказать: You were late. We were in the park. They were friends. Такие предложения легко понять, потому что они описывают прошлую ситуацию очень ясно.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27722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Were часто встречается в вопросах: Were you ready? Were they at school? В начале вопроса эта форма сразу подсказывает, что нужно спрашивать о прошлом.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3981447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коротких ответах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коротких ответах were звучит естественно и удобно: Yes, we were. No, they weren’t. Такие ответы короткие, как хлопок ладошек, но смысл у них очень точный.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50587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человек и несколько людей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188" y="1044725"/>
            <a:ext cx="4238100" cy="12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 — was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речь идёт об одном человеке, животном или предмете, обычно выбирают was. Например: The cat was small. She was in the garden. Всё просто, как одна конфета.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35902" y="1044725"/>
            <a:ext cx="4238100" cy="12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 — were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предметов или людей несколько, нужна форма were. Например: The cats were small. They were in the garden. Множественное число подсказывает правильный выбор почти само.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Утвердительные предложения с was и were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306343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схема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Утвердительное предложение строится так: подлежащее + was/were + остальная часть предложения. Эта схема помогает быстро собирать фразу, как кубики, без лишних перестановок.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75533" y="2306343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деле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was tired. We were at school. The toy was new. Эти предложения показывают состояние, место и признак предмета. Форма was или were здесь не меняется.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81075" y="2307306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форма внутри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используется в своей группе, were — в своей. Их не нужно изменять по лицам дальше. Достаточно выбрать нужную форму по подлежащему и спокойно продолжать предложение.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предложения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274875"/>
            <a:ext cx="39753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Добавляем not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сказать отрицание, к was или were добавляют not. Получается was not и were not. Так мы сообщаем, что что-то не происходило или было не так.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2869"/>
            <a:ext cx="39753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чаще встречаются короткие варианты: wasn’t и weren’t. Они звучат естественно и помогают говорить быстрее, не теряя смысла. Писать их тоже удобно.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630872"/>
            <a:ext cx="39753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отрицания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wasn’t hungry. They weren’t at home. В таких предложениях частица not показывает, что в прошлом чувство, место или ситуация были другими, чем можно было подумать.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 was и were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661" y="1374800"/>
            <a:ext cx="40080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
</a:t>
            </a:r>
            <a:pPr algn="l" indent="0" marL="0">
              <a:lnSpc>
                <a:spcPct val="115000"/>
              </a:lnSpc>
              <a:buNone/>
            </a:pPr>
            <a:r>
              <a:rPr lang="en-US" sz="5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строится так: Was/Were + подлежащее + остальная часть предложения? Этот порядок важен, потому что в английском он помогает сразу понять, что это вопрос.
</a:t>
            </a:r>
            <a:endParaRPr lang="en-US" sz="1252" dirty="0"/>
          </a:p>
        </p:txBody>
      </p:sp>
      <p:sp>
        <p:nvSpPr>
          <p:cNvPr id="11" name="Text 3"/>
          <p:cNvSpPr txBox="1"/>
          <p:nvPr/>
        </p:nvSpPr>
        <p:spPr>
          <a:xfrm>
            <a:off x="510650" y="2358893"/>
            <a:ext cx="40080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вопросов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she at school? Were they ready? Такие вопросы удобны, когда нужно спросить о прошлом событии, месте или состоянии. Коротко и понятно, без лишних слов.
</a:t>
            </a:r>
            <a:endParaRPr lang="en-US" sz="1285" dirty="0"/>
          </a:p>
        </p:txBody>
      </p:sp>
      <p:sp>
        <p:nvSpPr>
          <p:cNvPr id="12" name="Text 4"/>
          <p:cNvSpPr txBox="1"/>
          <p:nvPr/>
        </p:nvSpPr>
        <p:spPr>
          <a:xfrm>
            <a:off x="510650" y="3342975"/>
            <a:ext cx="40080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
</a:t>
            </a:r>
            <a:pPr algn="l" indent="0" marL="0">
              <a:lnSpc>
                <a:spcPct val="115000"/>
              </a:lnSpc>
              <a:buNone/>
            </a:pPr>
            <a:r>
              <a:rPr lang="en-US" sz="5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такие вопросы обычно отвечают кратко: Yes, she was. No, they weren’t. Повторять форму was или were нужно обязательно, чтобы ответ звучал правильно и естественно.
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50587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для прошлого времени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1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Yesterday и ago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yesterday и ago часто подсказывают, что нужно was или were. Они показывают, что действие или состояние относится не к сейчас, а к прошлому.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436788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Last week и last night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last week, last night и last Saturday тоже помогают выбрать нужную форму. Услышав их, можно сразу подумать о прошедшем времени и спокойно подобрать was или were.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03599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и годы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есть in 2024 или другая дата, это тоже сигнал о прошлом. Такие слова работают как маленькие указатели: «Смотри, это уже было».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70426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 подсказками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Yesterday I was at home. Two days ago we were at the zoo. В этих предложениях слова-подсказки делают прошлое очень заметным и помогают не ошибиться.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и were в рассказе о себе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120275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и were удобно использовать, когда рассказываешь о своих чувствах: I was excited. I was happy. Такие предложения помогают быстро передать настроение после события или праздника.
</a:t>
            </a:r>
            <a:endParaRPr lang="en-US" sz="1091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2073995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и обстановка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сказать, где ты был: We were at the zoo. She was in the library. Такие фразы хорошо подходят для рассказа о прогулке, поездке или школьном дне.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27722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предметов и 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и were описывают не только людей, но и вещи: The game was fun. The pencils were on the desk. Так рассказ становится живым и понятным.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3981447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рассказ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помогают собрать мини-историю о прошедшем дне: где ты был, что видел и как себя чувствовал. Получается просто, ясно и без лишних слов.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 в речи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29500"/>
            <a:ext cx="2811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без лишних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коротком ответе обычно повторяют нужную форму: was или were. Это звучит естественно и помогает не строить длинное предложение, когда достаточно сказать «да» или «нет».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66171" y="1829500"/>
            <a:ext cx="2811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разговора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вопрос Was he tired? ответ будет Yes, he was. На Were you there? — Yes, I was. Такие ответы простые, но выглядят по-английски очень правильно.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62340" y="1829500"/>
            <a:ext cx="2811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отказ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ответ отрицательный, в нём тоже сохраняется was или were: No, it wasn’t. No, they weren’t. Так собеседник сразу понимает, что событие в прошлом не произошло.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выборе формы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2207034"/>
            <a:ext cx="34356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местоимениях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говорить I were или they was. Нужно помнить простое правило: с I, he, she, it используется was, а с you, we, they — were.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3492688"/>
            <a:ext cx="34356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Забытое отрицание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пропускать not в отрицании. Правильно говорить wasn’t и weren’t, потому что именно частица not показывает, что действие или состояние не было правдой.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be в трёх временах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0025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 глагол be звучит как am, is, are. Эти формы помогают говорить о том, что происходит в данный момент, и связывают подлежащее с признаком, местом или состоянием.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18150" y="2790934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речь идёт о прошлом, формы меняются на was и were. Они помогают рассказать, где кто-то был, каким что-то было или что чувствовали люди раньше.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6629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будущего времени используется will be. Эта форма показывает, что событие ещё только произойдёт, но сам глагол be остаётся тем же по смыслу.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жизни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библиотеке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Yesterday I was in the library. Это короткое предложение легко запомнить, потому что оно связано с привычным школьным местом и сразу показывает форму was.
</a:t>
            </a:r>
            <a:endParaRPr lang="en-US" sz="1099" dirty="0"/>
          </a:p>
        </p:txBody>
      </p:sp>
      <p:sp>
        <p:nvSpPr>
          <p:cNvPr id="11" name="Text 3"/>
          <p:cNvSpPr txBox="1"/>
          <p:nvPr/>
        </p:nvSpPr>
        <p:spPr>
          <a:xfrm>
            <a:off x="2442052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were in the classroom. Здесь форма were помогает сказать о группе людей, которые находились в одном месте. Такое предложение часто подходит для рассказа о школьном дне.
</a:t>
            </a:r>
            <a:endParaRPr lang="en-US" sz="1084" dirty="0"/>
          </a:p>
        </p:txBody>
      </p:sp>
      <p:sp>
        <p:nvSpPr>
          <p:cNvPr id="12" name="Text 4"/>
          <p:cNvSpPr txBox="1"/>
          <p:nvPr/>
        </p:nvSpPr>
        <p:spPr>
          <a:xfrm>
            <a:off x="4614111" y="2307311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был интересным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lesson was interesting. В этом примере was связывает предмет с признаком, то есть показывает, каким был урок. Так можно описывать разные школьные события.
</a:t>
            </a:r>
            <a:endParaRPr lang="en-US" sz="1084" dirty="0"/>
          </a:p>
        </p:txBody>
      </p:sp>
      <p:sp>
        <p:nvSpPr>
          <p:cNvPr id="13" name="Text 5"/>
          <p:cNvSpPr txBox="1"/>
          <p:nvPr/>
        </p:nvSpPr>
        <p:spPr>
          <a:xfrm>
            <a:off x="6786182" y="2300663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на парте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pencils were on the desk. Это удобный пример для запоминания формы were во множественном числе. Он помогает увидеть, что несколько предметов требуют именно этой формы.
</a:t>
            </a:r>
            <a:endParaRPr lang="en-US" sz="108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истории о погоде и природе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утро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небо было ясным, и прогулка сразу стала приятнее. It was sunny, so дети улыбались и неслись вперёд почти как маленькие лучики. Всё вокруг казалось тёплым и спокойным.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 облака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вечеру погода изменилась: It was windy, and the clouds were gray. Деревья качались, будто разговаривали между собой, а люди крепче держали шапки. День стал совсем по-осеннему живым.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дни на 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выходных the days were warm, and the park was full of visitors. Цветы тянулись к свету, а дети катались на велосипедах. Природа выглядела дружелюбно и очень красиво.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мини-история умещает все нужные формы в одном примере и показывает, как легко рассказать о прошедшем дне без длинных объяснений.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«was / were»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помогают увидеть was и were в одном маленьком рассказе.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выбрать правильную форму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10639" y="1374799"/>
            <a:ext cx="3931500" cy="12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местоимение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посмотри, о ком идёт речь. Если это I, he, she или it, выбирай was. Эта проверка занимает секунду и помогает не ошибиться.
</a:t>
            </a:r>
            <a:endParaRPr lang="en-US" sz="1286" dirty="0"/>
          </a:p>
        </p:txBody>
      </p:sp>
      <p:sp>
        <p:nvSpPr>
          <p:cNvPr id="10" name="Text 3"/>
          <p:cNvSpPr txBox="1"/>
          <p:nvPr/>
        </p:nvSpPr>
        <p:spPr>
          <a:xfrm>
            <a:off x="510639" y="2873832"/>
            <a:ext cx="3931500" cy="12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Подбери форму для 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стоят you, we или they, нужна форма were. Такой способ работает почти автоматически, если сначала вслух назвать местоимение и только потом выбрать слово.
</a:t>
            </a:r>
            <a:endParaRPr lang="en-US" sz="12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50587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через пары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75" y="992675"/>
            <a:ext cx="16803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пара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was, you were — это удобное начало для запоминания. Можно проговаривать его ритмично, как маленькую считалочку, чтобы форма сразу всплывала в памяти.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000952" y="992675"/>
            <a:ext cx="16803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человек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was, she was, it was показывают, что для одного лица или предмета чаще используется was. Эти три короткие пары легко повторять вместе и не путать.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731828" y="992675"/>
            <a:ext cx="16803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were, they were помогают запомнить форму для группы людей или предметов. Когда слышишь множественное число, это сразу подсказывает выбор were без долгих раздумий.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462717" y="992675"/>
            <a:ext cx="16803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цепочка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повторить все пары подряд, получается полезная цепочка: I was, you were, he was, she was, it was, we were, they were. Она звучит просто и запоминается быстро.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7193624" y="992675"/>
            <a:ext cx="16803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тренироваться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Произноси пары вслух, показывая пальцем на карточки или картинки. Так слово и местоимение соединяются в голове, а правило начинает работать почти само.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себя на коротких примерах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120275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 подставить нужное слово: My friends ___ happy. Если речь идёт о друзьях, нужна were. Такие задания учат быстро замечать число подлежащего.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2073995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себя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___ at home. Здесь подлежащее I, значит правильный ответ — was. Короткие примеры помогают не теряться и сразу вспоминать правило.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27722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тоже важны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it rainy? В вопросе форма was стоит в начале, и это подсказывает, что предложение связано с прошлым. Такой пример удобно читать и повторять вслух.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3981447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answer was simple. Здесь was соединяет подлежащее и признак. Если ты легко читаешь такие предложения, значит правило уже почти приручено.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и were — просто и понятно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и were помогают говорить о прошлом без путаницы. Запомни простое правило: was — для I, he, she, it, а were — для you, we, they.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2026-05-30T09:56:28Z</dcterms:created>
  <dcterms:modified xsi:type="dcterms:W3CDTF">2026-05-30T09:56:28Z</dcterms:modified>
</cp:coreProperties>
</file>