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image" Target="../media/image-16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8492" y="371225"/>
            <a:ext cx="3412716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и since в Present Perfect и Present Perfect Continuous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for и since в двух важных временах английского языка.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for и since в 8 классе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 заданиях и помогают точно сказать, как долго длится действие и когда оно началось. Без них трудно правильно ответить на вопросы how long? и since when? в речи и письме.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показывает длительность действия или состояния, а не момент его начала.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for и since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вопроса помогают выбрать это слово: how long? и ответ с периодом времени.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связывает настоящее с конкретным началом: датой, временем, днём или событием.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for и since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отсчёта нужна, чтобы показать, с какого момента действие продолжается.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547235"/>
            <a:ext cx="4843800" cy="99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и since: сравнение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значение и форму, чтобы не путать период и точку начала.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используется с промежутком времени, а since — с точкой отсчёта.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for и since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с for и since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строится по модели have/has + V3. Оно соединяет прошлое и настоящее, поэтому важно не когда действие случилось, а как оно связано с текущим моментом.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времени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since подчёркивается точка начала: с какого дня, года, времени или события что-то продолжается. Такой вариант часто встречается, когда действие началось раньше и всё ещё актуально.
</a:t>
            </a:r>
            <a:endParaRPr lang="en-US" sz="1262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 since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for это время показывает, как долго длится состояние или результат. Например, человек может жить где-то уже несколько лет, и это важно именно как продолжительность.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 for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предложениях главное — связь с настоящим. Поэтому ученику нужно смотреть не на перевод глагола, а на то, что именно сообщает фраза: длительность или начало.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Continuous с for и since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018300" y="13243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Continuous образуется по схеме have/has been + V-ing. Эта форма показывает не только факт действия, но и его длительный процесс, который начался раньше и ещё не закончился.
</a:t>
            </a:r>
            <a:endParaRPr lang="en-US" sz="1096" dirty="0"/>
          </a:p>
        </p:txBody>
      </p:sp>
      <p:sp>
        <p:nvSpPr>
          <p:cNvPr id="10" name="Text 3"/>
          <p:cNvSpPr txBox="1"/>
          <p:nvPr/>
        </p:nvSpPr>
        <p:spPr>
          <a:xfrm>
            <a:off x="2018300" y="10976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времени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300" y="22802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for это время удобно использовать, если нужно подчеркнуть, сколько времени идёт действие: например, учёба, ожидание или тренировка продолжаются уже заметный отрезок времени.
</a:t>
            </a:r>
            <a:endParaRPr lang="en-US" sz="1147" dirty="0"/>
          </a:p>
        </p:txBody>
      </p:sp>
      <p:sp>
        <p:nvSpPr>
          <p:cNvPr id="12" name="Text 5"/>
          <p:cNvSpPr txBox="1"/>
          <p:nvPr/>
        </p:nvSpPr>
        <p:spPr>
          <a:xfrm>
            <a:off x="2018300" y="20535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for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018300" y="32361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since акцент переносится на момент старта процесса. Это помогает показать, с какого утра, дня или события что-то происходит и продолжается до сих пор.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018300" y="30094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since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018300" y="4193651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особенно полезна, когда важны сам процесс, его протекание и длительность. Она звучит естественно, если говорящий хочет представить действие как развивающееся прямо сейчас.
</a:t>
            </a:r>
            <a:endParaRPr lang="en-US" sz="1097" dirty="0"/>
          </a:p>
        </p:txBody>
      </p:sp>
      <p:sp>
        <p:nvSpPr>
          <p:cNvPr id="16" name="Text 9"/>
          <p:cNvSpPr txBox="1"/>
          <p:nvPr/>
        </p:nvSpPr>
        <p:spPr>
          <a:xfrm>
            <a:off x="2018300" y="3966950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подчёркивает Continuous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for или since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по смыслу предложения и типу временного указания.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временные выражения с for и since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презентации, 2025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выражений нужны для описания действий, которые начались раньше и продолжаются сейчас, но опираются на разные точки отсчёта.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примерах из урока for и since представлены одинаково широко, что помогает сравнить длительность и начало.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329414"/>
            <a:ext cx="8426700" cy="24440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времени: от прошлого к настоящему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48950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Monday показывает, откуда отсчитывается действие. Лента времени помогает увидеть, что событие началось в определённый момент и продолжается до настоящего времени без перерыва.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48955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начала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57404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Отметка now показывает, что действие ещё не завершилось или уже даёт результат. Именно поэтому for и since часто встречаются рядом с Present Perfect и Present Perfect Continuous.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57409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now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03177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three days обозначает не старт, а сам промежуток. Такой способ описания нужен, когда важно сказать, как долго длится действие или состояние.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303182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времени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 с for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ставится перед отрезком времени и показывает, как долго продолжается действие или состояние. В примере He has played the piano for six years важна именно продолжительность, а не момент начала.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действия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863022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слова стоит период времени, почти всегда нужен for. Такой выбор помогает точно ответить на вопрос how long? и не путать длительность с точкой начала действия.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863051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фразе We have waited for twenty minutes for указывает на время ожидания. My brother has been sick for a week показывает, что состояние длится уже некоторое время и продолжается сейчас.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и состояние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28159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has lived in this city for a long time подчёркивает большой, но не точный промежуток. Для таких предложений often подходят слова years, months, weeks, days или a long time.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2818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период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 с since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вводит момент, с которого действие продолжается до настоящего времени. В примере She has known him since 2020 слово 2020 обозначает старт, а не длительность.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начала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have lived in this city since they were children включает целую ситуацию как начало периода. Это удобно, когда нужно сказать, с какого события что-то продолжается.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как отправная точка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been here since lunch показывает, что действие началось после обеда и продолжается сейчас. Since часто сочетается с точным временем, датой, днём недели или событием.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Конкретный момент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has studied English since last September показывает, что since помогает отвечать на вопрос since when?. После него может стоять и короткое выражение, и придаточное предложение.
</a:t>
            </a:r>
            <a:endParaRPr lang="en-US" sz="1272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для ответа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for и since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типичные ошибки, правильные варианты и причину выбора. Это помогает быстрее увидеть разницу между длительностью и точкой начала.
</a:t>
            </a:r>
            <a:endParaRPr lang="en-US" sz="1396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связаны не с переводом, а с логикой времени: период требует for, старт — since, а Continuous требует форму V-ing.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чаще используется Present Perfect, а когда Continuous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грамматике английского языка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правила, а типичные акценты: одно время чаще сообщает о факте, другое — о действии в процессе. Это помогает выбрать форму по смыслу.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сильнее связан с результатом и опытом, а Continuous — с длительным процессом; выбор времени зависит от того, что именно важно в сообщении.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 и разговорные шаблоны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 How long have you studied English? удобно отвечать коротко: For five years. Такая форма звучит естественно и сразу сообщает, сколько времени длится действие.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 длительности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863022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с for и since часто встречаются в диалогах и опросах. Они помогают говорить ясно, без длинных предложений, и быстрее применять грамматику на практике.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863051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спрашивают Since when have you lived here? , нужно назвать старт: Since 2018. Здесь важно не продолжать ответ лишними деталями, а точно указать начало периода.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 начале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28159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long has she been practicing? — For an hour. В разговоре такие ответы особенно полезны, потому что они связывают вопрос о процессе с точным временным периодом.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2818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с процессом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7050" y="3375925"/>
            <a:ext cx="27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66950" y="1652981"/>
            <a:ext cx="315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для выбора формы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часто встречается рядом с обозначениями периода: a minute, an hour, days, weeks, months, years, a long time. Такие слова сразу показывают длительность, а не начало действия.
</a:t>
            </a:r>
            <a:endParaRPr lang="en-US" sz="13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для for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отвечает на вопрос how long? , вероятнее нужен for. Если смысл связан с since when? , выбирайте since. Так проще не перепутать период и старт.
</a:t>
            </a:r>
            <a:endParaRPr lang="en-US" sz="13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 смысл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быстро прочитать фразу целиком и найти временную подсказку. Когда в предложении есть чёткий отрезок времени, обычно подходит for; когда есть момент начала, подходит since.
</a:t>
            </a:r>
            <a:endParaRPr lang="en-US" sz="127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ответом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обычно появляется с датами и точками отсчёта: Monday, 2024, yesterday, breakfast, the start of the lesson. Эти слова указывают, когда всё началось.
</a:t>
            </a:r>
            <a:endParaRPr lang="en-US" sz="13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для since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предложения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for или since и проверить форму глагола по смыслу предложения.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600" y="1319162"/>
            <a:ext cx="3186000" cy="314244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Мини-история о подготовке к соревнованию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60842" y="3509245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has been practicing since September показывает, когда именно началась тренировка. Здесь акцент сделан на старте периода и на том, что подготовка продолжается до сих пор.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60842" y="3083620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подготовки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960842" y="186719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has trained for two months сообщает, как долго ученик готовился к соревнованию. В этой фразе важна длительность подготовки, а не конкретный момент её начала.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960842" y="1441572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 сказать об одном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значений for и since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сводная схема по грамматике английского языка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объединяет смысл, вопрос для проверки и типичные примеры. Она помогает быстро увидеть, какое слово связано с периодом, а какое — с начальной точкой.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связано с длительностью и вопросом how long? , а since — с началом и вопросом since when?; именно этот контраст определяет выбор.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урока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показывает, сколько длится действие, а since — когда оно началось. Present Perfect сообщает о связи с настоящим, а Continuous подчёркивает процесс. Смотрите на смысл, и выбор станет легче.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2026-05-31T07:20:17Z</dcterms:created>
  <dcterms:modified xsi:type="dcterms:W3CDTF">2026-05-31T07:20:17Z</dcterms:modified>
</cp:coreProperties>
</file>