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бессоюзное предложение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соединяет части без союзов.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бессоюзные предложения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текстах, делают речь точнее и короче. Умение находить основы и выбирать знак препинания помогает уверенно писать и понимать предложения.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бессоюзное предложение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состоит из двух или нескольких частей, и в каждой части есть своя грамматическая основа. Части связаны не союзами, а смыслом и интонацией.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Солнце село, наступили сумерки. Здесь две части, и каждая сообщает о своём событии, но вместе они создают одно целое высказывание.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не стоят слова и, а, но, потому что. Вместо них смысл подсказывает, какой знак нужен: запятая, двоеточие или тире.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556" y="1145300"/>
            <a:ext cx="464898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между частями БСП
</a:t>
            </a:r>
            <a:endParaRPr lang="en-US" sz="2988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выбирают по смыслу связи между частями.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предложения может иметь разный знак, потому что решающим остаётся смысл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 русскому языку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 между частями предложения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бессоюзном сложном предложении пауза отделяет одну часть от другой. По ней легче понять, где заканчивается первая мысль и начинается вторая.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увидеть границу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просто перечисляются, интонация обычно ровная и спокойная. Когда вторая часть объясняет, уточняет или делает вывод, пауза становится заметнее и выразительнее.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 смысл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нужный знак в БСП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анализа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БСП ставится запятая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нужна, если части называют события или действия, которые происходят одно за другим. Между ними нет пояснения, вывода или резкого противопоставления.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Лес потемнел, птицы стихли, подул холодный ветер. Здесь три части передают смену состояний, и каждая следующая продолжает картину.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часто встречается в описаниях, где важна последовательность. Он помогает спокойно разделить соседние мысли и сохранить плавное чтение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772" y="1474950"/>
            <a:ext cx="2737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БСП ставится двоеточие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раскрывает содержание первой и делает её понятнее. Она как будто отвечает на вопрос что именно? или в чём причина сказанного.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удобно, когда первая часть даёт общий смысл, а вторая добавляет конкретную деталь. Тогда предложение читается точнее и логичнее.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вторая часть объясняет, почему произошло действие, двоеточие помогает показать эту связь. По смыслу часто можно вставить потому что или а именно.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БСП ставится тире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ставят, если вторая часть показывает следствие, неожиданное продолжение или резкую смену событий. Оно делает переход между частями более заметным.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Раздался звонок — урок начался. Сначала произошло одно событие, затем сразу другое, и тире подчёркивает эту связь между ними.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нужен и при противопоставлении или условии. По смыслу его часто можно заменить словами поэтому, тогда или если, что помогает проверить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встречаются в БСП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знаков в учебных примерах бессоюзных предложений.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запятая, а двоеточие — реже всего; значит, особенно важно уметь распознавать перечисление.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«Сложное бессоюзное предложение»
</a:t>
            </a:r>
            <a:endParaRPr lang="en-US" sz="13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бессоюзные предложения оживают в книгах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темнеет, в траве шуршит ветер, над рекой поднимается туман. Автор не объясняет каждую деталь союзами, а соединяет картины паузами и знаками препинания, чтобы читатель быстрее почувствовал настроение и увидел смену кадров.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на опушке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может быть тихое описание, а затем внезапное событие: за окном сверкнула молния, в доме погас свет. Бессоюзная связь делает такой поворот заметным и помогает читателю почувствовать его сразу.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когда всё меняется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спорят, один взмахивает рукой, другой молчит. Короткие бессоюзные предложения делают диалог резким и живым, помогают передать напряжение, удивление или недосказанность. Из-за этого сцена звучит естественно, как настоящая речь.
</a:t>
            </a:r>
            <a:endParaRPr lang="en-US" sz="1014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лишних слов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БСП отличается от сложносочинённого предложения
</a:t>
            </a:r>
            <a:endParaRPr lang="en-US" sz="308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части соединяются союзами: и, а, но, или. В бессоюзном сложном предложении союзов нет, поэтому связь выражают смысл и знак препинания.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или нет союз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могут сообщать почти одно и то же, например о дожде после ветра. Но в ССП связь выражает союз, а в БСП её подсказывает интонация и пунктуация.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смысл — разный способ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ССП чаще показывает равные по значению части. БСП позволяет точнее передать пояснение, причину, следствие или резкую смену событий, не перегружая предложение лишними словами.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передаётся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союзных и бессоюзных предложений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соединяются части предложения и какие знаки помогают передать связь.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союза не означает отсутствие связи: в БСП смысл между частями остаётся, а знак препинания помогает его показать.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теме «Сложное предложение»
</a:t>
            </a:r>
            <a:endParaRPr lang="en-US" sz="1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БСП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автоматически ставить запятую везде, где есть пауза. Но в бессоюзном предложении знак зависит не только от остановки голоса, а прежде всего от смысла между частями.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находить грамматические основы в каждой части. Если основы не выделены, трудно понять, где заканчивается одна мысль и начинается другая, а значит, легко выбрать неверный 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перечисление с пояснением. Ученику может казаться, что части просто идут одна за другой, хотя вторая часть на самом деле объясняет первую и требует двоеточия.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 предложение по смыслу и вслух. Если читать внимательно, становится заметно, нужна ли запятая, двоеточие или тире для точной передачи связи.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бессоюзного сложного предложения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смысл связи и выбрать нужный знак препинания.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— разные знаки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«Наступила ночь: на небе зажглись звёзды» вторая часть раскрывает картину первой. Двоеточие помогает показать пояснение и делает связь особенно ясной.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вторая часть объясняет первую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«Наступила ночь, на небе зажглись звёзды» части просто перечисляют события. Здесь важна последовательность, поэтому достаточно запятой без дополнительного объяснения.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только следуют одна за другой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встречаются в учебных примерах чаще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чаще всего встречаются короткие предложения с ясной связью между частями, поэтому их удобно анализировать на уроке.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стоит уделять перечислению и следствию: именно эти случаи чаще всего требуют точного выбора знака.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«Бессоюзное сложное предложение»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 на примерах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 растаял, потекли ручьи» — это перечисление последовательных событий. Сначала произошло одно действие, затем сразу другое, поэтому между частями стоит запятая.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«Уже стемнело: на улице зажглись фонари» — вторая часть объясняет первую. Двоеточие показывает, что после общего сообщения идёт его уточнение или раскрытие.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«Хотел уйти — начался дождь» — тире передаёт резкую смену событий. Вторая часть сообщает неожиданное препятствие или результат, который меняет ход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сначала нужно понять смысл связи, а уже потом называть знак препинания. Так легче избежать ошибок и объяснить свой выбор.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БСП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делает речь короче и живее. С его помощью можно без лишних слов передать описание, причину, следствие или резкий поворот событий.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выразительнее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находить грамматические основы, определять связь между частями и объяснять пунктуацию. Это развивает внимательность и языковое чутьё.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разбирать текст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БСП помогает быстрее понимать текст, потому что ученик видит границы частей предложения и замечает, как развивается мысль автора.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точнее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понятны смысловые отношения, легче выбрать запятую, двоеточие или тире. Это особенно полезно в диктантах, изложениях и упражнениях на пунктуацию.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грамотнее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БСП: смысл подсказывает знак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 легко узнать по нескольким основам и отсутствию союзов. Если внимательно определить смысл связи между частями, нужный знак препинания станет понятным и логичным.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2026-05-22T14:48:34Z</dcterms:created>
  <dcterms:modified xsi:type="dcterms:W3CDTF">2026-05-22T14:48:34Z</dcterms:modified>
</cp:coreProperties>
</file>