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раздела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Октябрьской революции 1917 года и её влияния на белорусскую государственность.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вызовы белорусских земель к 1917 году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Беларусь входила в состав Российской империи с аграрной экономикой. Русификация ограничивала культурные и политические права, а рост социальных движений подготавливали почву для революционных перемен.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Февральской революции и национальное возрождение
</a:t>
            </a:r>
            <a:endParaRPr lang="en-US" sz="2054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1917 года положил конец самодержавию, создав Временное правительство и двоевластие с Советами, что стимулировало рост политической активности на белорусских землях.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первых национальных организаций и белорусских газет способствовало пробуждению национального самосознания среди активных слоев общества.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деятельность усилилась благодаря формированию Белорусского национального комитета и ряду кружков, объединяющих интеллигенцию и рабочие массы.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сцена Беларуси осенью 1917 года
</a:t>
            </a:r>
            <a:endParaRPr lang="en-US" sz="2682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многопартийности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Минске и других центрах активизировалась работа Белорусской социалистической громады, Минской рады и профсоюзов, отражая рост политической конкуренции и разнообразия взглядов.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левых сил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Большевики, эсеры и социал-демократы получили основную поддержку населения, особенно среди рабочих и солдат, что повлияло на баланс политической власти в регионе.
</a:t>
            </a:r>
            <a:endParaRPr lang="en-US" sz="135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националистов и социалистов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Обострилась борьба между национально-демократическими партиями и левыми движениями, формировавшая основу внутриполитической напряжённости перед октябрьскими событиями.
</a:t>
            </a:r>
            <a:endParaRPr lang="en-US" sz="11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Октябрьская революция в Беларуси: ключевые этапы
</a:t>
            </a:r>
            <a:endParaRPr lang="en-US" sz="2439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 октября (7 ноября) 1917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рабочих и солдатских депутатов Минска сверг Временное правительство, введено военное положение в городе.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1917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власть распространилась на Могилёв, Витебск и Гомель, укрепляя свою позицию в белорусских городах.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ноября 1917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Минске полностью установлена советская власть, началось формирование новой администрации под контролем Советов.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1917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новая административная структура с акцентом на советский контроль и организацию местной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большевиков и их союзников в Беларуси
</a:t>
            </a:r>
            <a:endParaRPr lang="en-US" sz="2732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Большевики контролировали Советы, опираясь на солдат, рабочих и крестьян, активизируя социалистические преобразования в регионе.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— левые эсеры — поддержали аграрные реформы, стремясь перераспределить землю среди крестьян.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альянса с левыми эсерами происходило острое противостояние с кадетами и центристами-эсерами, что усложняло формирование стабильной власти.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с национальными организациями отражали противоречия между революционным курсом и стремлением к автономии.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Беларуси оказались под немецкой оккупацией, усилив политическую нестабильность региона.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Брестского мира 3 марта 1918 года разделило Беларусь линией фронта, поставив значительную её часть под контроль Германии.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СССР и Германии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оккупация 1918 года: последствия для Беларуси
</a:t>
            </a:r>
            <a:endParaRPr lang="en-US" sz="2267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Введено германское военное управление, сопровождающееся реквизициями и подавлением общественной активности.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власти вынуждены были действовать в условиях ограниченной поддержки и контроля со стороны немецкого командования.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судьба белорусских земель зависела от баланса интересов Берлина и советской России, создавая неопределённость.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и организации белорусского национального движения
</a:t>
            </a:r>
            <a:endParaRPr lang="en-US" sz="2056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интеллигенции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учёные и писатели, такие как Я. Купала и Я. Колас, формировали культурный и национальный дискурс в обществе накануне революции.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общественных объединений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союзы учителей и националистическая громада, фокусируясь на распространении белорусского языка и исторического самосознания среди населения.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и студенческие инициативы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молодёжные движения и кружки способствовали формированию нового поколения, приверженного национальным идеям и просвещению.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Всебелорусский съезд: борьба за независимость
</a:t>
            </a:r>
            <a:endParaRPr lang="en-US" sz="2313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1917 года представители различных политических и общественных сил обсуждали конституционные основы и государственные перспективы Беларуси.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съезда стремились определить будущее автономное или независимое государство, учитывая как национальные, так и международные обстоятельства.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Съезд отразил напряжённость между стремлением к суверенитету и растущим давлением со стороны советской власти.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Большевистские власти восприняли съезд как угрозу, что привело к его разгонe и усилению конфликтов в 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Белорусской Народной Республики (БНР)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688300" y="1384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марта 1918 года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 БНР утвердила Первую уставную грамоту, объявив о статусе автономии белорусских земель в условиях мировой политической нестабильности.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617950" y="18942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 марта 1918 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Принята Третья уставная грамота, провозгласившая полную независимость Белорусской Народной Республики как суверенного государства.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88300" y="36500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декларацию независимости, международного признания БНР не получила, осталась в неопределённом политическом положении.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Руководство и политика БНР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 БНР возглавляли ключевые фигуры белорусской политики: Ян Серада, Алексей Луцкевич и Клавдий Езавитов, формировавшие стратегию развития и национального строительства.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создавались дипломатические представительства в Европе, целью которых было признание государства и налаживание международных связей.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БНР включала защиту национальных интересов, развитие образования на белорусском языке и установление демократических институтов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неустойчивости и краха БНР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официального международного признания ограничивало возможности правительства влиять на внешнеполитическую ситуацию.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внешнего давления — немецкая оккупация, экспансия Польши и наступление советских войск — подрывали территориальную целостность.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собственной регулярной армии мешал обеспечению безопасности и контролю над территорией.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внутренняя поддержка, вызванная сложной политической обстановкой и конкуренцией с другими силами, ослабляла влияние БНР.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2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января 1919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18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провозглашена Советская Социалистическая Республика Беларусь с опорой на идеи советской власти и поддержку городских рабочих и крестьян.
</a:t>
            </a:r>
            <a:endParaRPr lang="en-US" sz="4624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основания ССРБ отражает переход региона к советской модели государства и значительное влияние большевистской партии.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СССР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изменения ССРБ в 1919 году
</a:t>
            </a:r>
            <a:endParaRPr lang="en-US" sz="2743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в январе 1919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ССРБ первоначально включала Минскую, Смоленскую и части Витебской губерний, формируя основу советского белорусского государства на значительной территории.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территорий весной 1919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территории Витебской, Могилёвской и Смоленской губерний переданы РСФСР; западные земли отданы Литовско-Белорусской ССР, что значительно уменьшило площадь ССРБ.
</a:t>
            </a:r>
            <a:endParaRPr lang="en-US" sz="132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 реформы ССРБ: 1919–1920 гг.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Национализация ключевых отраслей экономики — земли, банков и промышленности — стала основой для социалистического строительства.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продразверстки обеспечивало продукты армии и городского населения, несмотря на тяжелые экономические условия.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советской системы образования на белорусском языке способствовало ликвидации неграмотности и укреплению национальной культуры.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 и Рижский мирный договор
</a:t>
            </a:r>
            <a:endParaRPr lang="en-US" sz="2754" dirty="0"/>
          </a:p>
        </p:txBody>
      </p:sp>
      <p:sp>
        <p:nvSpPr>
          <p:cNvPr id="8" name="Text 2"/>
          <p:cNvSpPr txBox="1"/>
          <p:nvPr/>
        </p:nvSpPr>
        <p:spPr>
          <a:xfrm>
            <a:off x="487925" y="2342925"/>
            <a:ext cx="1760700" cy="22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 год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Советско-польской войны большая часть западных белорусских земель оказалась под контролем польских вооружённых сил.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688525" y="2342925"/>
            <a:ext cx="1760700" cy="22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марта 1921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Рижский мирный договор официально закрепил раздел Беларуси между Польшей и Советским Союзом, определив новые границы.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126038" y="2342925"/>
            <a:ext cx="1760700" cy="22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договора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страны усилил этнокультурное расслоение и создал длительные предпосылки для национальных и политических конфликтов.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инфраструктуры и спад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привели к массовому разорению городов и сельской местности, производство упало до четверти от довоенного уровня, сильно пострадали транспорт и промышленные предприятия.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ситуация в годы революции и гражданской войны
</a:t>
            </a:r>
            <a:endParaRPr lang="en-US" sz="248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Наблюдались массовая безработица, инфляция и дефицит продовольствия. Значительные потери населения вызваны эмиграцией и смертностью на фронте и в тылу.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Национально-культурное возрождение после революции
</a:t>
            </a:r>
            <a:endParaRPr lang="en-US" sz="2341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 увеличилось число образовательных учреждений с преподаванием на белорусском языке, что способствовало национальному просвещению.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новые печатные издания — газеты и книги, распространявшие национальную идею и способствовавшие возрождению языка.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инициативы поддерживали просвещение и укрепление культурных традиций, формируя основу современной белорусской идентичности.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 активизировалось создание театров, издательств и научных обществ, которые стали центрами национального самосознания.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формирование белорусской государственности: итоги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Октябрьская революция послужила точкой отсчёта национального самоопределения в Беларуси, создав предпосылки для дальнейшего становления государства и формирования национальной идентичности.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2026-05-11T06:34:54Z</dcterms:created>
  <dcterms:modified xsi:type="dcterms:W3CDTF">2026-05-11T06:34:54Z</dcterms:modified>
</cp:coreProperties>
</file>