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животные и тип Кишечнополостные: основные темы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Подцарство многоклеточных и значение кишечнополостных в биосфере и эволюции.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 животных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миллионов лет назад одноклеточные организмы эволюционировали в многоклеточные, разделяя функции клеток и формируя ткани. Этот переход дал начало разнообразию сложных организмов, способных к специализированным биологическим процессам.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многоклеточных животных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обладают морфологическим и функциональным разделением клеток, формируя различные ткани, из которых состоят органы и системы органов.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одноклеточных, они способны выполнять сложные жизненные процессы и демонстрируют высокую организацию на уровне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разделения животных на подцарства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одноклеточных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животные — одноклеточные организмы, обладающие простейшими жизненными функциями и морфологией.
</a:t>
            </a:r>
            <a:endParaRPr lang="en-US" sz="1056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многоклеточных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переход к многоклеточности ознаменовал появление специализированных клеток и тканей, повысивших сложность строения организмов.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разделились на подцарства: Простейшие (одноклеточные) и Многоклеточные с различными типами и классами.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типов многоклеточных
</a:t>
            </a:r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многоклеточным относятся такие типы, как Кишечнополостные, Плоские и Круглые черви, отличающиеся уровнем организации и строением.
</a:t>
            </a:r>
            <a:endParaRPr lang="en-US" sz="1105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Древность типа Кишечнополостные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считаются одними из самых древних многоклеточных животных. Их простая организация и радиальная симметрия отражают ранние этапы эволюции животных.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Кишечнополостных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включает три основных класса: гидроидные, сцифоидные и коралловые полипы, каждый из которых адаптирован к своему образу жизни и экологии.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форм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демонстрируют разнообразие форм ­— от прикрепленных полипов до подвижных медуз, что обеспечивает широкое распространение и разнообразные стратегии выживания.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Кишечнополостных в животном мире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кишечнополостных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клеточных слоя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состоит из эктодермы и энтодермы, между которыми расположена мезоглея — студенистое вещество.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гастральной 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Гастральная полость служит одновременно пищеварительным и заменяет кровеносную систему, обеспечивая обмен веществ.
</a:t>
            </a:r>
            <a:endParaRPr lang="en-US" sz="968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 стрекательными клетками
</a:t>
            </a:r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оснащены стрекательными клетками для захвата добычи и защиты от врагов.
</a:t>
            </a:r>
            <a:endParaRPr lang="en-US" sz="1015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обладают высокой способностью к регенерации, что помогает восстанавливать поврежденные участки тела.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жизни кишечнополостных: полипы и медузы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Прикрепленные полипы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Полипы, например гидра, неподвижно прикрепляются ко дну и размножаются почкованием. Они имеют трубчатую форму и щупальца для захвата пищи.
</a:t>
            </a:r>
            <a:endParaRPr lang="en-US" sz="83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Свободноплавающие медузы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Медузы, такие как аурелия, плавают в воде с помощью своего зонтика. Они обладают струйчатым движением и специализированными клетками для охоты.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 смена форм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формируют колонии, где сочетаются полипы и медузы, что способствует разнообразию жизненных стратегий и приспособлению.
</a:t>
            </a:r>
            <a:endParaRPr lang="en-US" sz="8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кишечнополостных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Эктодерма образует наружный слой тела, обеспечивая защиту и восприятие окружающей среды, а энтодерма отвечает за пищеварение.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Гастральная полость служит пищеварительным отделом, в центре которой находится рот, окружённый щупальцами с стрекательными клетками.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Мезоглея — это бесструктурное студенистое вещество между клеточными слоями, придающее телу упругость и поддерживающее форму.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клеток: эпителиальные покрывают тело, пищеварительные участвуют в переваривании, нервные обеспечивают реакцию, стрекательные — защиту и охоту.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 стрекательные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размещены на щупальцах и теле. Они содержат капсулу с ядовитой нитью, которая при контакте с жертвой быстро выбрасывается для паралича или защиты.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клеток является уникальным признаком кишечнополостных, обеспечивая эффективное питание и защиту от хищников и конкурентов.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питание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происходит в гастральной полости с помощью ферментов, выделяемых пищеварительными клетками, переваривающими добычу внутри полости.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Добычу захватывают щупальца, она вводится в ротовое отверстие и переваривается до усвояемых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рацион состоит из мелких беспозвоночных, зоопланктона и органических остатков, благодаря чему кишечнополостные играют важную роль в пищевой цепи.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и чередование поколений у кишечнополостных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полипов происходит за счёт почкования, что ведёт к увеличению колонии и быстрому распространению.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способны к делению тела, позволяющему восстанавливать организм и поддерживать численность.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размножаются половым путём: образуют гаметы, идёт оплодотворение и формирование личинки планулы.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планула оседает на субстрат, превращается в полип, завершая жизненный цикл кишечнополостных.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кишечнополостных: бесполое и половое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разнообразие кишечнополостных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представляют морские виды, такие как коралловые полипы и медузы, что говорит о важности их экосистемы.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видов подчёркивает роль кишечнополостных в морских биомах и необходимости их охраны.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структура рифов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состоят из огромных колоний полипов, образующих сложные 3D-конструкции, служащие убежищем для множества морских организмов.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защита побережья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смягчают силу волн, предотвращая эрозию берегов и защищая населяющие прибрежные зоны экосистемы.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рыболовство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поддерживают свыше четверти всех морских видов, обеспечивая пищу и среду обитания для рыб и других морских животных.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экосистемы и значение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пресноводная: особенности полипа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небольшой пресноводный организм, достигающий 1–2 см, обладатель прозрачного тела и высокого уровня регенерации.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мелкими ракообразными, используя щупальца с стрекательными клетками для захвата добычи.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простую нервную систему в виде нервного сплетения и способна к быстрому восстановлению после повреждений.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9711" y="1611696"/>
            <a:ext cx="4812223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кишечнополостных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отличаются по строению, среде обитания и способам размножения, что отражает их адаптацию к разным условиям.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кишечнополостных приспособлен к особым условиям и имеет уникальные биологические особенности.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зоологии,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кишечнополостных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регулируют численность планктона, участвуя в поддержании баланса морских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и служа пищей для других животных, они влияют на пищевые цепи и биоразнообразие.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кораллов создают среды обитания, обеспечивая укрытие и питание для множества морских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некоторых медуз для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Медузы, такие как морская оса и португальский кораблик, имеют ядовитые стрекательные клетки, способные вызывать сильные ожоги и опасные для жизни реакции.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распространены в прибрежных водах Австралии, Индийского океана и Средиземного моря, представляя угрозу для отдыхающих и рыбаков.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изучение кишечнополостных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96380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0149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Начаты первые масштабные исследования коралловых рифов и выявлены угрозы из-за загрязнения и человеческой деятельности.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2604305" y="1492019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28074" y="195998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международных программ по охране видов в Красной книге, мониторинг популяций и реставрация рифов.
</a:t>
            </a:r>
            <a:endParaRPr lang="en-US" sz="898" dirty="0"/>
          </a:p>
        </p:txBody>
      </p:sp>
      <p:sp>
        <p:nvSpPr>
          <p:cNvPr id="13" name="Text 5"/>
          <p:cNvSpPr txBox="1"/>
          <p:nvPr/>
        </p:nvSpPr>
        <p:spPr>
          <a:xfrm>
            <a:off x="4602401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515095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генетических методов исследования кишечнополостных, изучение влияния климатических изменений на их экосистемы.
</a:t>
            </a:r>
            <a:endParaRPr lang="en-US" sz="872" dirty="0"/>
          </a:p>
        </p:txBody>
      </p:sp>
      <p:sp>
        <p:nvSpPr>
          <p:cNvPr id="15" name="Text 7"/>
          <p:cNvSpPr txBox="1"/>
          <p:nvPr/>
        </p:nvSpPr>
        <p:spPr>
          <a:xfrm>
            <a:off x="6612088" y="1502428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535857" y="197039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подводных наблюдений и экологического контроля, расширение международного сотрудничества в сфере сохранения.
</a:t>
            </a:r>
            <a:endParaRPr lang="en-US" sz="814" dirty="0"/>
          </a:p>
        </p:txBody>
      </p:sp>
      <p:sp>
        <p:nvSpPr>
          <p:cNvPr id="17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ключевые жители морей и важный объект исследований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роль в экосистемах и науке критична: сохранение и изучение кишечнополостных способствует защите биоразнообразия и устойчивости океанов.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2026-05-08T21:21:49Z</dcterms:created>
  <dcterms:modified xsi:type="dcterms:W3CDTF">2026-05-08T21:21:49Z</dcterms:modified>
</cp:coreProperties>
</file>