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со сжатыми кулаками»: Василий Шукшин и тема нравственного выбора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показал достоинство простого человека через боль, обиду и внутреннюю борьбу.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выросла из послевоенной эпохи, когда литература всё внимательнее вглядывалась в судьбу обычного человека, его труд, совесть и ежедневный нравственный выбор.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литература эпохи перемен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Шукшина: путь от Сросток к литературе и кино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работа и жизненная школа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рано испытал тяжёлый повседневный труд, работал в колхозе и на производстве. Этот опыт сформировал его внимание к характеру простого человека.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зрелость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Соединив сельское происхождение, жизненный опыт и профессиональную подготовку, Шукшин создал произведения о людях, чьи чувства и выборы предельно узнаваемы.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1929: рождение в Сростках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на Алтае, в селе Сростки. Раннее знакомство с деревенским трудом и народной речью стало основой его художественного слуха.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учёба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флоте дисциплинировала его и расширила круг наблюдений. Позднее учёба во ВГИКе открыла путь к литературе и кино.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 Сростки в художественной памяти Шукшина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Сростки у Шукшина — не просто место рождения, а пространство, где человек рано учится трудиться, терпеть и отвечать за себя. Деревенский быт здесь показан без украшательства, но с явной внутренней теплотой.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как живая школа характера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нравственного опыта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Алтайские дороги, река Катунь, простор и переменчивая погода становятся у Шукшина не фоном, а частью человеческой судьбы. Через пейзаж он передаёт чувство свободы, упрямства и обострённой душевной чуткости.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выбирает короткую форму рассказа, где одна бытовая сцена быстро раскрывает характер героя. Важны точная деталь, естественный разговор и внезапный психологический поворот.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как писатель деревенской прозы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— люди труда, деревенские чудаки, шофёры, пенсионеры, рабочие. Они внешне просты, но внутренне сложны: за резкостью, смешливостью или грубоватостью скрыты ранимость и гордость.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напряжение возникает вокруг нравственного выбора. Герой должен решить, как поступить перед лицом обиды, унижения, сострадания или соблазна ответить жестокостью.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литературы в кино у Шукшина не менял главного: он по-разному исследовал один и тот же человеческий тип.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композиционная схема по материалам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занимает ведущую позицию, но остальные сферы поддерживают единую авторскую систему тем и конфликтов.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творчества Василия Шукшина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24068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шукшинской прозы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 Шукшина часто оказывается перед внутренним судом. Он может ошибаться, но не остаётся равнодушным к собственному поступку и его нравственной цене.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у Шукшина — не каприз, а болезненная реакция на несправедливость, насмешку или пренебрежение. Именно она часто запускает конфликт и резкий разговор.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комической сцене у Шукшина заметно сочувствие к человеку. Автор не унижает героя, а старается увидеть его слабость как часть общей человеческой сложности.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 достоинство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помогает герою осознать свою неправоту, а достоинство не позволяет ему смириться с унижением. Между этими чувствами и возникает напряжённый нравственный выбор.
</a:t>
            </a:r>
            <a:endParaRPr lang="en-US" sz="101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трагизм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Шукшина почти всегда имеет серьёзный смысл. Бытовая неловкость может обернуться драмой, потому что за ней скрывается хрупкость человеческой души.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М. Шукшина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жанрах Шукшин проверяет героя на правдивость, милосердие и способность к самооценке.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названиях заметен общий принцип: характер раскрывается через моральное испытание, а не через внешнюю интригу.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произведения Шукшина и их проблематика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Натурность и бытовая достоверность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снимал на натуре, чтобы сохранить ощущение подлинной среды. Поэтому деревенское или городское пространство в его фильмах выглядит не декорацией, а частью жизни героя.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лицо, 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паузы и крупные планы. Они позволяют увидеть не только слова, но и то, что человек скрывает: сомнение, стыд, боль или внезапное внутреннее решение.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Киноязык Шукшина: правда крупным планом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Шукшина развивается конфликт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обычный бытовой эпизод превращается в нравственное испытание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кулаки у Шукшина — это мгновенная реакция человека, который чувствует угрозу своему достоинству и не готов молча терпеть унижение.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со сжатыми кулаками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жест выражает не только злость, но и боль: за внешней резкостью часто скрываются обида, растерянность, страх показаться слабым перед другими.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героях сила всегда соседствует с уязвимостью: человек может вспылить, но именно эта вспышка показывает глубину переживания и внутреннего конфликта.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сжатых кулаков становится знаком нравственного сопротивления фальши, грубости и несправедливости, а не просто бытовой агрессии.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состояния часто возникают не по отдельности, а в одном эпизоде, быстро сменяя друг друга и усиливая психологическую напряжённость сцены.
</a:t>
            </a:r>
            <a:endParaRPr lang="en-US" sz="115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рассказов и повестей В. М. Шукшина: «Чудик», «Микроскоп», «Срезал», «Калина красная».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гордость задают конфликт, а стыд, жалость и ирония усложняют образ героя, делая его живым и противоречивым.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шукшинского героя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опирается на живую разговорную речь: короткие фразы, просторечные обороты, паузы и интонации делают диалог естественным и психологически точным.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Шукшина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у него всегда работает на смысл: вещь, жест или случайная реплика не просто описывают среду, а раскрывают характер и напряжение между людьми.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трагическое у Шукшина не разделены: смешная ситуация может обернуться нравственным испытанием, а простая реплика — вызвать серьёзное размышление о совести.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48330"/>
            <a:ext cx="4164900" cy="24866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М. Шукшине; сопоставление с его произведениями и фильмами.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личный опыт Шукшина превращался в художественные решения и темы его прозы и кино.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Шукшина напрямую вырос из жизненного опыта: каждый этап биографии усиливал достоверность речи, характера и конфликтов.
</a:t>
            </a:r>
            <a:endParaRPr lang="en-US" sz="115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художественной силы Шукшина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как актёр и режиссёр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Шукшина важен не эффектный сюжет, а узнаваемая человеческая интонация. Его герои живут в тишине, споре, неловкости и паузе — именно там раскрывается их нравственный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изнутри кадра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которое продолжает прозу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«Живёт такой парень», «Ваш сын и брат», «Печки-лавочки», «Калина красная» развивают темы его рассказов: простая жизнь, боль несбывшегося, надежда на понимание и трудный разговор с самим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текстам поддерживается переизданиями, театральными постановками и постоянным обращением к ним в школьной и вузовской практике.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и истории рецепции В. М. Шукшина в школьной и культурной практике.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Шукшина не ослабевает: его репутация укреплялась от прижизненной известности к статусу классика, востребованного в культуре и образовании.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Шукшина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показывает человека без внешнего героизма, но с богатой внутренней жизнью. Это помогает школьникам увидеть в литературе не схему, а живую личность.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учат анализировать, как обычный разговор, случайная обида или неловкость превращаются в серьёзное испытание характера и отношений между людьми.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Шукшина удобно обсуждать на уроках как тексты о совести, ответственности и уважении к другому человеку, а не только о сюжете.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правдивость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идеализирует героя и не унижает его. Благодаря этому школьное чтение Шукшина развивает внимание к сложности человека и умение понимать чужую боль.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Шукшин важен для школьного изучения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биографии к художественному миру Шукшина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 писателя преобразовался в темы, характеры и стиль его произведений.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Шукшина важно видеть в простом герое не бытовой тип, а человека с сильным внутренним напряжением, для которого мелочь легко становится принципиальным событием.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конфликты строятся вокруг обиды, гордости и самоуважения, поэтому даже смешной эпизод у Шукшина часто раскрывает серьёзный вопрос о человеческом достоинстве.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его прозы — разговор о правде и совести: герой может ошибаться, но именно через ошибку становится заметна его способность к состраданию и самооценке.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для анализа произведений Шукшина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Шукшин: человек, который говорил правду о человеке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оставил редкий по точности портрет человека, которому больно, стыдно и важно сохранить достоинство. Его произведения учат видеть в обычной жизни главный нравственный выбор.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2026-05-23T14:01:40Z</dcterms:created>
  <dcterms:modified xsi:type="dcterms:W3CDTF">2026-05-23T14:01:40Z</dcterms:modified>
</cp:coreProperties>
</file>