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местным признакам и предметам
</a:t>
            </a:r>
            <a:endParaRPr lang="en-US" sz="3236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стороны горизонта без карты и навигатора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который помогает не растеряться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 телефоном в кармане важно уметь ориентироваться по окружению: связь может пропасть, батарея — разрядиться, а знакомые улицы — закончиться. Этот навык учит быстрее понимать местность и принимать безопасные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местными признаками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признаки — это устойчивые особенности природы и построек, по которым можно определить направление и свое положение на местности, не используя электронные приборы.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Солнце, тени, мох на деревьях и камнях, муравейники, форму оврагов, изгибы дорог, а также расположение окон, входов и лестниц.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может обмануть, поэтому наблюдают сразу несколько деталей, сопоставляют их между собой и только потом делают вывод о сторонах горизонта.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тень как самые понятные ориентиры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видно на востоке, затем оно поднимается выше и смещается к югу. Вечером светило оказывается ближе к западу, и это помогает понять общее направление.
</a:t>
            </a:r>
            <a:endParaRPr lang="en-US" sz="1256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тень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полудня тень от вертикального предмета обычно самая короткая. В Северном полушарии она указывает примерно на север, если местность открыта и рядом нет сильных помех.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теме ориентирования по местным признакам.
</a:t>
            </a:r>
            <a:endParaRPr lang="en-US" sz="69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положение Солнца и длина тени в течение дня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месте удобно наблюдать один и тот же предмет: палку, столб или дерево.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короче всего около полудня, поэтому этот момент помогает уточнить направление сторон горизонта.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деревьям и растительности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северной стороне стволов, пней и камней мох и лишайники обычно заметнее, потому что там дольше сохраняется влажность и меньше прямого солнца.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южной стороны крона деревьев часто бывает гуще, а кора — суше и светлее. Это связано с большим количеством света и тепла.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и открытых участках снег тает неравномерно: южные стороны прогреваются быстрее. Поэтому растительность и снег лучше оценивать вместе с другими признаками.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Муравейники, пни и камни как дополнительные подсказки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 в лесу нередко находятся с южной стороны деревьев и пней. Их южный склон обычно более пологий, а северный — круче, но это не правило без исключений.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валунах и крупных камнях мох и лишайник чаще заметнее с северной стороны. Однако влажность, тень и густота леса могут изменить картину, поэтому признак всегда нужно проверять.
</a:t>
            </a:r>
            <a:endParaRPr lang="en-US" sz="11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8344"/>
            <a:ext cx="3432300" cy="13880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разных местных признаков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ориентиры помогают чаще всего и где они работают лучше.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повышается, когда два или три признака совпадают и подтверждают один и тот же вывод.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ориентированию на местности.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нескольких признаков шаг за шагом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уменьшить риск ошибки при ориентировании.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83458"/>
            <a:ext cx="384900" cy="34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600565"/>
            <a:ext cx="384900" cy="30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83458"/>
            <a:ext cx="384900" cy="34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зданиям и постройкам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фасады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фасады, углы домов и ряды окон помогают заметить направление улицы и понять, как устроен квартал. Такие ориентиры особенно полезны в незнакомом районе.
</a:t>
            </a:r>
            <a:endParaRPr lang="en-US" sz="1118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Подъезды и лестницы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Входы, лестницы и дворы часто показывают, где проходит проход между зданиями. Если внимательно смотреть на расположение этих элементов, легче удерживать выбранный маршрут.
</a:t>
            </a:r>
            <a:endParaRPr lang="en-US" sz="1147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Перекрестки и мосты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Перекрестки, мосты и развязки хорошо видны издалека и помогают связать отдельные участки пути в единую схему. Их удобно использовать как точки проверки направления.
</a:t>
            </a:r>
            <a:endParaRPr lang="en-US" sz="115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Башни, многоэтажные дома и другие крупные постройки заметны на большом расстоянии. Они служат надежными ориентирами, когда нужно понять, в какой части города вы находитесь.
</a:t>
            </a:r>
            <a:endParaRPr lang="en-US" sz="1081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кварталах планировка может сохранять особенности прошлой застройки, но это не универсальный признак. Его обязательно проверяют по другим заметным ориентирам.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тропы и линии рельефа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Проселочные дороги и тропы редко идут случайно: они обходят овраги, поднимаются по более пологим местам и соединяют удобные точки, поэтому часто помогают понять направление движения.
</a:t>
            </a:r>
            <a:endParaRPr lang="en-US" sz="1141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ручьи, овраги, просеки, железные дороги и линии электропередачи образуют вытянутые ориентиры. По ним удобно сверять карту с местностью и быстрее находить нужный участок пути.
</a:t>
            </a:r>
            <a:endParaRPr lang="en-US" sz="11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ОБЗР; схема носит сравнительный характер.
</a:t>
            </a:r>
            <a:endParaRPr lang="en-US" sz="63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полезнее в разных условиях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месте лучше работают свои ориентиры: важно учитывать не только видимость, но и то, насколько признак устойчив и заметен.
</a:t>
            </a:r>
            <a:endParaRPr lang="en-US" sz="115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берег реки дают больше надежных ориентиров, а поле и город требуют других подсказок, поэтому выбор признака зависит от обстановки.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местные признаки иногда ошибают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Пасмурная погода и слабая освещенность затрудняют наблюдение за Солнцем, тенью и контрастами, поэтому стороны горизонта определяются менее уверенно.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лесу, сыром овраге или на затененном участке мох, лишайник и влажность распределяются неравномерно, и привычные признаки теряют точность.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меняет местность: вырубки, ремонт дорог, новые строения и перепланировка троп могут полностью изменить привычные ориентиры за короткое время.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признак не считают окончательным выводом: его нужно сверять с другими подсказками и только потом принимать решение о направлении.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ориентиры, которые легче всего заметить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Просека, которая выводит к открытой линии
</a:t>
            </a:r>
            <a:pPr algn="ctr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просека заметна даже среди плотных деревьев и помогает понять, где находится открытое пространство. Если двигаться рядом с ней, легче не потерять направление и быстрее выйти к знакомым объектам.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Развилка у ручья и поваленного дерева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Развилки троп, мостики через ручьи и крупные поваленные деревья запоминаются лучше всего. Такие места служат удобными точками привязки, потому что их трудно перепутать с соседними участками леса.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Поляна, камень и высокое дерево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поляне проще увидеть Солнце, тени и край леса, а одиночный высокий ствол или крупный камень становятся заметной опорой для запоминания маршрута. Чем крупнее объект, тем надежнее ориентир.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человек заблудился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безопасных действий: от остановки и оценки местности до выбора дальнейшего решения.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ОБЗР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чаще используют в разных местностях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ориентиры обычно удобнее в разных условиях и почему один и тот же признак не подходит везде.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ориентира зависит от местности: чем заметнее и устойчивее признак, тем выше его польза для ориентирования.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местных признаков с картой и компасом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 местным признакам определяют общее направление движения, а затем проверяют его компасом, чтобы не полагаться только на впечатление от местности.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на карте реки, дороги, мосты, просеки, здания и сопоставляют их с реальными объектами. Так проще понять, где именно находится человек.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ориентиров совпадают с картой, точность возрастает. Такое сравнение помогает выбрать путь уверенно и вовремя заметить ошибку в направлении.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учебных упражнений по ОБЗР; значения условные, для наглядного сравнения.
</a:t>
            </a:r>
            <a:endParaRPr lang="en-US" sz="56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регулярная тренировка наблюдательности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Тренировку удобно проводить в парке, во дворе или по дороге домой: чем чаще ребенок сравнивает признаки, тем привычнее становится наблюдение.
</a:t>
            </a:r>
            <a:endParaRPr lang="en-US" sz="110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повышают точность и уменьшают число ошибок, поэтому ориентирование становится быстрее и спокойнее.
</a:t>
            </a:r>
            <a:endParaRPr lang="en-US" sz="11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69351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518301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30276"/>
            <a:ext cx="450000" cy="4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для закрепления темы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стороны горизонта по тени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за тенью от столба, дерева или собственной фигуры во дворе. Сравни результат утром и днем, чтобы увидеть, как меняется направление и длина тени.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три заметных ориентира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три объекта возле школы или в парке: дом, мостик, большое дерево, скамейку. Запомни их взаимное расположение и попробуй описать путь между ними.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мох на разных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на какой стороне ствола мох заметнее, и проверь, совпадает ли это с тенью и влажностью места. Сравнение помогает увидеть, когда признак действительно полезен.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 направление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внимание, куда ведет улица, тропа или дорожка, и какие объекты находятся рядом. Такой прием учит замечать связь между направлением движения и окружающей средой.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наблюдение по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карта района или школьной территории, найди на ней знакомые объекты и сравни их с местностью. Это развивает точность и уверенность при ориентировании.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— это не один признак, а их проверка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Надежное ориентирование строится на наблюдении, сравнении и подтверждении нескольких подсказок сразу. Именно такая привычка помогает сохранять безопасность в лесу, городе и любой незнакомой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2026-05-21T03:53:37Z</dcterms:created>
  <dcterms:modified xsi:type="dcterms:W3CDTF">2026-05-21T03:53:37Z</dcterms:modified>
</cp:coreProperties>
</file>