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Lerne lernen: Merkspruch на уроке немецкого языка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помогает запомнить слова, правила и порядок действий.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Merkspruch в 6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Merkspruch — это короткая фраза-опора, которая быстро возвращает правило в память. На уроках немецкого языка она особенно помогает с артиклями, порядком слов, формами глаголов и новыми словами.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Merkspruch сокращает правило до нескольких опорных слов, поэтому ученик не перегружается длинным объяснением и быстрее вспоминает нужную форму.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рифма и повтор делают фразу заметной для слуха. Такая структура легче удерживается в памяти, чем обычный пересказ из учебника.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немецкого языка это особенно важно, когда нужно помнить не только слово, но и артикль, окончание или место в предложении.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помогает запомнить Merkspruch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хорошего Merkspruch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из нескольких слов запоминается быстрее и не теряется среди других правил. Для 6 класса лучше выбирать вариант, который можно произнести без паузы и сразу повторить.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фраза связана с понятной картинкой или сравнением. Тогда правило воспринимается не как абстракция, а как конкретный и узнаваемый образ.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фразе есть ритм или рифма, её легче удержать на слух. Звучание помогает вспомнить правило даже без учебника и подсказки учителя.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правилом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Merkspruch должен напоминать именно о нужной теме: слове, артикле, форме глагола или порядке слов. Иначе фраза будет звучать красиво, но не поможет на уроке.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усиливает фразу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Merkspruch соединить с картинкой, запоминание становится прочнее. Школьная тетрадь, пенал, доска или животное помогают быстро связать правило с понятным образом.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 жест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или короткое движение тоже поддерживает память. Когда ученик не только говорит фразу, но и показывает её, правило легче вспоминается во время упражнения.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новым Merkspruch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перевести правило из учебника в активную память.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помогают запомнить немецкий лучше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важна не только самопроверка, но и то, приходится ли ученику вспоминать материал без подсказки.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способы дают более прочное запоминание, чем простое чтение. Особенно полезны короткая фраза-опора, карточки и проговаривание вслух.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 приёмам запоминания; условная оценка для наглядности.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39968"/>
            <a:ext cx="4782600" cy="25108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запоминания на уроке немецкого языка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приёмы дают быструю опору, а какие требуют дополнения другими методами.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способы, где ученик вспоминает материал сам. Наиболее надёжный результат даёт сочетание Merkspruch, карточек и пересказа.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приёмам запоминания на уроках немецкого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 дням делает правило прочнее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1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короткое повторение помогает не забыть свежий материал и сразу увидеть, что уже запомнилось, а что ещё нужно уточнить.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3 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память начинает путаться сильнее, поэтому важно снова вспомнить слово, правило или фразу без подсказки.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7 дней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закрепляет результат: материал проверяется ещё раз и становится готовым к словарной работе, ответу у доски или мини-контролю.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 слуховая память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произносит немецкое слово вслух, он лучше слышит его звучание, ударение и ритм. Это особенно полезно для слов ich, nicht, sieben, sprechen, Schule и Bruder.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память работает сильнее, если повторять слово несколько раз спокойно и чётко. Тогда фраза или слово легче вспоминаются не только глазами, но и на слух.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запоминание немецких слов становится лучше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вслух перед сном помогает закрепить слова лучше, чем пассивное вечернее чтение.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повторения материал быстро забывается; короткие повторы возвращают его в память и замедляют спад.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по принципам повторения и активного вспоминания; без точных измерений.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легко смешиваются, особенно если ученик читает их быстро и не проговаривает вслух. В результате значение вспоминается неточно, а уверенность появляется раньше, чем реальное знание.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 порядок слов часто выпадают из памяти, потому что требуют не только запомнить слово, но и удержать его форму. Без короткой опоры правило быстро распадается.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пытаться выучить слишком много сразу, внимание рассеивается, а отдельные слова не успевают перейти в активную память. Тогда тема кажется знакомой, но без учебника ответить трудно.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немецкого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спешка и чтение без проверки создают иллюзию работы, но не помогают запомнить материал надолго. Лучше меньше объёма, но с проговариванием и повтором.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подготовка к 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новой темой по немецкому языку: от чтения в учебнике до проверки по памяти.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которые хочется листать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 одной 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можно написать немецкое слово крупно и разборчиво, а на обратной стороне — перевод или картинку. Такая пара помогает быстро проверить себя и не смотреть в ответ раньше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и форма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der, die и das удобно делать отдельные карточки с цветными пометками. На другой стороне можно добавить множественное число или форму глагола, чтобы видеть правило сразу, а не искать его в тетради.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маркер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лежат карандаши и цветные маркеры, карточки легче сортировать по темам и повторять по очереди. Это превращает подготовку в короткую и понятную работу, а не в скучное переписывание.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чаще всего помогают при изучении немецкого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приёмы, в которых ученик сам вспоминает ответ, а не просто смотрит на него.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воспроизведение даёт более прочное запоминание, чем простое чтение или пассивное рассматривание.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презентации на основе принципов активного запоминания; без эмпирической выборки.
</a:t>
            </a:r>
            <a:endParaRPr lang="en-US" sz="8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артиклей удобно использовать короткую схему: der — чаще мужской, die — женский, das — средний. Такая фраза быстро напоминает, к какому слову нужен нужный артикль.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Merkspruch для немецкого языка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порядка слов подойдёт напоминание: сначала действие, потом остальные слова. Оно помогает не забывать, что в простом предложении важно держать последовательность, а не переводить слова поодиночке.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спряжения полезна подсказка: личное местоимение и форма глагола должны стоять рядом в памяти. Так легче вспомнить окончание и не перепутать его в ответе.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— несколько опорных слов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схема помогает быстро перейти от темы к проверке по памяти.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структура подходит для разных тем; меняются только слова, а способ запоминания остаётся одинаковым.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работы с лексикой и краткими фразами-опорами.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объясняет правило своими словами, становится видно, что он действительно понял материал. Это лучше, чем просто узнавание знакомой фразы в учебнике.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пересказ своими словами особенно полезен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сразу показывает, где есть пробелы: в артиклях, формах глаголов или порядке слов. Такие ошибки легче заметить до ответа у доски, чем во время него.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это удобная самопроверка перед мини-контролем: коротко сказать, что запомнил, и сразу понять, что нужно повторить ещё раз.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перед контрольной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материала по немецкому языку: от темы до повторного закрепления.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Merkspruch помогает учиться без путаницы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фраза-опора, повторение по дням и самопроверка делают немецкий понятнее: ученик быстрее вспоминает правило, увереннее отвечает и реже ошибается.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2026-05-25T01:57:40Z</dcterms:created>
  <dcterms:modified xsi:type="dcterms:W3CDTF">2026-05-25T01:57:40Z</dcterms:modified>
</cp:coreProperties>
</file>