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Закономерности географической оболочки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система природы: от климата до природных зон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тонкая внешняя оболочка Земли, где воздух, вода, горные породы, почвы, растения и животные постоянно взаимодействуют. Солнечная энергия приводит в движение круговорот воды, воздушные массы и жизнь организмов, поэтому изменения в одном компоненте отражаются на других.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оболочка: почему всё связано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4125" y="202050"/>
            <a:ext cx="64740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Целостность географической оболочки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94100" y="1229900"/>
            <a:ext cx="2247900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географической оболочке все компоненты связаны обменом тепла, влаги и минеральных веществ, поэтому изменения в одном звене быстро отражаются на других частях природной среды.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38038" y="1229900"/>
            <a:ext cx="2247900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вырубки леса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лес уничтожают, почва становится менее защищённой, усиливается эрозия, уменьшается влажность воздуха, а животные теряют привычные места обитания и источники пищи.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81988" y="1229900"/>
            <a:ext cx="2247900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засухи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засухи мелеют реки, пересыхают почвы, ухудшаются условия для растений и снижается урожай. Это показывает, что природные компоненты действуют не по отдельности, а совместно.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2375" y="1539549"/>
            <a:ext cx="3051600" cy="27595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4125" y="301821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вещества и энергии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05468" y="1318933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лучи нагревают поверхность Земли и вызывают испарение воды. Именно энергия Солнца запускает большинство процессов, происходящих в географической оболочке.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64031" y="1318933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воды в атмосфере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Водяной пар поднимается вверх, переносится ветром, охлаждается и превращается в облака. Затем вода возвращается на сушу и в океан в виде осадков.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05468" y="3068630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в природные хранилища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Выпавшая вода стекает по рекам, просачивается в подземные горизонты, накапливается в ледниках и снова попадает в океан, замыкая круговорот.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764031" y="3068630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живых организмов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используют воду и минеральные вещества для роста, а животные и человек тоже участвуют в обмене веществ. Поэтому круговорот связывает все оболочки Земли.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энергия определяет нагрев поверхности, испарение, движение воздуха и многие процессы жизни. Внутренняя энергия и сила тяжести особенно заметны в отдельных явлениях.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природных процессов связана с энергией Солнца; остальные источники действуют локально, но тоже меняют облик Земли.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7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источники энергии природных процессов
</a:t>
            </a:r>
            <a:endParaRPr lang="en-US" sz="2217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«Закономерности географической оболочки»; диаграмма условная, 2025
</a:t>
            </a:r>
            <a:endParaRPr lang="en-US" sz="130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происходит круговорот воды в природе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школьного курса географии: последовательность основных этапов круговорота воды
</a:t>
            </a:r>
            <a:endParaRPr lang="en-US" sz="130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880" y="1581445"/>
            <a:ext cx="233100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9417" y="1581445"/>
            <a:ext cx="233100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6730" y="3428545"/>
            <a:ext cx="239400" cy="212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69405" y="3418395"/>
            <a:ext cx="233100" cy="2331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6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Ритмичность природных процессов
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дня и ночи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Вращение Земли вокруг своей оси вызывает суточный ритм. Из-за него меняются освещённость, температура и влажность, а многие живые организмы подстраивают активность под время суток.
</a:t>
            </a:r>
            <a:endParaRPr lang="en-US" sz="1017" dirty="0"/>
          </a:p>
        </p:txBody>
      </p:sp>
      <p:sp>
        <p:nvSpPr>
          <p:cNvPr id="19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года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Земли вокруг Солнца и наклон земной оси создают годовой ритм. Он определяет смену сезонов, сроки цветения, листопада, таяния снега и сельскохозяйственных работ.
</a:t>
            </a:r>
            <a:endParaRPr lang="en-US" sz="1048" dirty="0"/>
          </a:p>
        </p:txBody>
      </p:sp>
      <p:sp>
        <p:nvSpPr>
          <p:cNvPr id="21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Приливы и отливы
</a:t>
            </a:r>
            <a:endParaRPr lang="en-US" sz="1300" dirty="0"/>
          </a:p>
        </p:txBody>
      </p:sp>
      <p:sp>
        <p:nvSpPr>
          <p:cNvPr id="22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Приливы и отливы связаны прежде всего с притяжением Луны и Солнца. Это повторяющееся явление заметно на морских побережьях и влияет на жизнь прибрежных организмов.
</a:t>
            </a:r>
            <a:endParaRPr lang="en-US" sz="1030" dirty="0"/>
          </a:p>
        </p:txBody>
      </p:sp>
      <p:sp>
        <p:nvSpPr>
          <p:cNvPr id="23" name="Text 8"/>
          <p:cNvSpPr txBox="1"/>
          <p:nvPr/>
        </p:nvSpPr>
        <p:spPr>
          <a:xfrm>
            <a:off x="6092649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
</a:t>
            </a:r>
            <a:endParaRPr lang="en-US" sz="1300" dirty="0"/>
          </a:p>
        </p:txBody>
      </p:sp>
      <p:sp>
        <p:nvSpPr>
          <p:cNvPr id="24" name="Text 9"/>
          <p:cNvSpPr txBox="1"/>
          <p:nvPr/>
        </p:nvSpPr>
        <p:spPr>
          <a:xfrm>
            <a:off x="6092575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Ритмично изменяются режим рек, поведение животных и рост растений. Миграции, половодье и покой природы в холодный период показывают, что ритмы затрагивают всю оболочку Земли.
</a:t>
            </a:r>
            <a:endParaRPr lang="en-US" sz="101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DF8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658493"/>
            <a:ext cx="3934500" cy="156801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разные природные ритмы повторяются через разные промежутки времени.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природы есть разные по длительности ритмы: суточные, годовые и сезонные. Их проявления зависят от широты, климата и местных условий территории.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природных ритмов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теме; примеры из школьного курса географии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93255" y="827125"/>
            <a:ext cx="2964191" cy="415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2600" y="253597"/>
            <a:ext cx="79809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Широтная зональность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000013" y="1086812"/>
            <a:ext cx="2136016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смены зон
</a:t>
            </a:r>
            <a:pPr algn="l" indent="0" marL="0">
              <a:lnSpc>
                <a:spcPct val="100000"/>
              </a:lnSpc>
              <a:buNone/>
            </a:pPr>
            <a:r>
              <a:rPr lang="en-US" sz="5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экватора к полюсам уменьшается количество солнечного тепла и меняется увлажнение. Поэтому природные условия постепенно становятся холоднее и суше или, наоборот, более влажными.
</a:t>
            </a:r>
            <a:endParaRPr lang="en-US" sz="1170" dirty="0"/>
          </a:p>
        </p:txBody>
      </p:sp>
      <p:sp>
        <p:nvSpPr>
          <p:cNvPr id="12" name="Text 3"/>
          <p:cNvSpPr txBox="1"/>
          <p:nvPr/>
        </p:nvSpPr>
        <p:spPr>
          <a:xfrm>
            <a:off x="1000013" y="2411596"/>
            <a:ext cx="2136016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Поясное распределение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на материках располагаются широкими полосами вдоль параллелей. Это помогает увидеть общий порядок смены природы на поверхности Земли.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000013" y="3736367"/>
            <a:ext cx="2136016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природные зоны
</a:t>
            </a:r>
            <a:pPr algn="l" indent="0" marL="0">
              <a:lnSpc>
                <a:spcPct val="100000"/>
              </a:lnSpc>
              <a:buNone/>
            </a:pPr>
            <a:r>
              <a:rPr lang="en-US" sz="5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широтах последовательно сменяются влажные экваториальные леса, саванны, пустыни, степи, тайга и тундра. Каждая зона имеет свой набор условий.
</a:t>
            </a:r>
            <a:endParaRPr lang="en-US" sz="1191" dirty="0"/>
          </a:p>
        </p:txBody>
      </p:sp>
      <p:sp>
        <p:nvSpPr>
          <p:cNvPr id="14" name="Text 5"/>
          <p:cNvSpPr txBox="1"/>
          <p:nvPr/>
        </p:nvSpPr>
        <p:spPr>
          <a:xfrm>
            <a:off x="3579875" y="1086812"/>
            <a:ext cx="2136016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природу
</a:t>
            </a:r>
            <a:pPr algn="l" indent="0" marL="0">
              <a:lnSpc>
                <a:spcPct val="100000"/>
              </a:lnSpc>
              <a:buNone/>
            </a:pPr>
            <a:r>
              <a:rPr lang="en-US" sz="5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Широтная зональность определяет состав почв, растительности и животного мира. Поэтому один и тот же материк выглядит по-разному в северной и южной частях.
</a:t>
            </a:r>
            <a:endParaRPr lang="en-US" sz="1191" dirty="0"/>
          </a:p>
        </p:txBody>
      </p:sp>
      <p:sp>
        <p:nvSpPr>
          <p:cNvPr id="15" name="Text 6"/>
          <p:cNvSpPr txBox="1"/>
          <p:nvPr/>
        </p:nvSpPr>
        <p:spPr>
          <a:xfrm>
            <a:off x="3579875" y="2411596"/>
            <a:ext cx="2136016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5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зональности помогает объяснять, где лучше развивать сельское хозяйство, как выбирать растения для выращивания и почему в разных районах отличаются природные ресурсы.
</a:t>
            </a:r>
            <a:endParaRPr lang="en-US" sz="119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удаления от экватора уменьшается тепло, а природные условия становятся всё более суровыми. Это влияет на длину вегетационного периода и состав живых организмов.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показывает: широтная зональность связана прежде всего с температурой, а различия в увлажнении усиливают смену природных зон.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природных зон по широте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теме; значения условные для наглядности, 2025
</a:t>
            </a:r>
            <a:endParaRPr lang="en-US" sz="130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°C
</a:t>
            </a:r>
            <a:endParaRPr lang="en-US" sz="4500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среднем на такую величину понижается температура при подъёме на 1 км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этого в горах последовательно сменяются леса, луга, горная тундра и ледники.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географии: изменение температуры с высотой в тропосфере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70843" y="976725"/>
            <a:ext cx="2885965" cy="3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1900" y="289393"/>
            <a:ext cx="82002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Азональность природных явлений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64629" y="1264720"/>
            <a:ext cx="4850422" cy="721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местных условий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Азональные явления определяются не широтой, а конкретной обстановкой на месте: рельефом, породами, близостью моря, течениями и климатическими особенностями территории.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64830" y="2120635"/>
            <a:ext cx="4850422" cy="721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объекты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ним относятся речные долины, озёра, болота, вулканы, морские побережья, оазисы и ледники. Эти объекты встречаются в разных природных зонах.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64830" y="2976560"/>
            <a:ext cx="4850422" cy="721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рельефа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равнины, впадины и берега по-разному распределяют тепло и влагу. Поэтому рядом могут соседствовать совершенно разные природные условия.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864830" y="3832485"/>
            <a:ext cx="4850422" cy="721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Хозяйственная деятельность тоже усиливает местные различия: изменяет русла рек, осушает болота, создаёт карьеры и городские территории с новым природным обликом.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500" y="1835483"/>
            <a:ext cx="3805200" cy="15164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774550"/>
            <a:ext cx="40266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признаки, которые подчиняются широтной зональности, и те, что зависят от местных условий.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Зональные признаки формируют общую смену природных условий, а азональные создают местные различия и делают природу территории непохожей на соседние районы.
</a:t>
            </a:r>
            <a:endParaRPr lang="en-US" sz="1517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Зональные и азональные признаки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238125" y="3967724"/>
            <a:ext cx="40266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«Закономерности географической оболочки»
</a:t>
            </a:r>
            <a:endParaRPr lang="en-US" sz="130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природный комплекс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как единая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лесу всё связано: влажный воздух и осадки поддерживают деревья, кустарники и травы. Растения, в свою очередь, защищают почву от пересыхания и разрушения, создавая устойчивую среду для животных.
</a:t>
            </a:r>
            <a:endParaRPr lang="en-US" sz="1270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и её равновесие
</a:t>
            </a:r>
            <a:pPr algn="l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степи меньше влаги, поэтому здесь преобладают травянистые растения, приспособленные к засухе и ветрам. Открытый рельеф, почвы и климат вместе определяют состав живого мира и внешний вид территории.
</a:t>
            </a:r>
            <a:endParaRPr lang="en-US" sz="1277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Болото и пустыня
</a:t>
            </a:r>
            <a:pPr algn="l" indent="0" marL="0">
              <a:lnSpc>
                <a:spcPct val="100000"/>
              </a:lnSpc>
              <a:buNone/>
            </a:pPr>
            <a:r>
              <a:rPr lang="en-US" sz="6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Болото формируется там, где вода задерживается у поверхности, а пустыня — там, где влаги очень мало. В обоих случаях природный комплекс складывается из тесного взаимодействия климата, вод и живых организмов.
</a:t>
            </a:r>
            <a:endParaRPr lang="en-US" sz="116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изменяет природные связи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одно хозяйственное действие может вызвать цепочку изменений в природе.
</a:t>
            </a:r>
            <a:endParaRPr lang="en-US" sz="130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причины часто действуют вместе: например, засуха усиливает влияние ветра, а хозяйственная деятельность делает природные изменения заметнее и быстрее.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климатические и антропогенные факторы: они затрагивают сразу несколько компонентов природного комплекса.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изменения природных комплексов
</a:t>
            </a:r>
            <a:endParaRPr lang="en-US" sz="2173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теме; условное распределение для учебной диаграммы
</a:t>
            </a:r>
            <a:endParaRPr lang="en-US" sz="130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Закономерности географической оболочки в России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694100" y="1229925"/>
            <a:ext cx="15840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572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России особенно хорошо видна широтная зональность: суровый климат, короткое лето и многолетняя мерзлота формируют арктические пустыни и тундру.
</a:t>
            </a:r>
            <a:endParaRPr lang="en-US" sz="1144" dirty="0"/>
          </a:p>
        </p:txBody>
      </p:sp>
      <p:sp>
        <p:nvSpPr>
          <p:cNvPr id="13" name="Text 3"/>
          <p:cNvSpPr txBox="1"/>
          <p:nvPr/>
        </p:nvSpPr>
        <p:spPr>
          <a:xfrm>
            <a:off x="694100" y="2411525"/>
            <a:ext cx="15840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5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полоса
</a:t>
            </a:r>
            <a:pPr algn="l" indent="0" marL="0">
              <a:lnSpc>
                <a:spcPct val="100000"/>
              </a:lnSpc>
              <a:buNone/>
            </a:pPr>
            <a:r>
              <a:rPr lang="en-US" sz="533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Южнее тундры располагается тайга, затем смешанные и широколиственные леса. По мере увеличения тепла растут разнообразие растений, мощность почв и численность животных.
</a:t>
            </a:r>
            <a:endParaRPr lang="en-US" sz="1065" dirty="0"/>
          </a:p>
        </p:txBody>
      </p:sp>
      <p:sp>
        <p:nvSpPr>
          <p:cNvPr id="14" name="Text 4"/>
          <p:cNvSpPr txBox="1"/>
          <p:nvPr/>
        </p:nvSpPr>
        <p:spPr>
          <a:xfrm>
            <a:off x="694100" y="3593125"/>
            <a:ext cx="15840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Лесостепь и степь
</a:t>
            </a:r>
            <a:pPr algn="l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центральных и южных районах страны сменяются лесостепь, степь и полупустыни. Здесь особенно заметно влияние соотношения тепла и влаги на природу.
</a:t>
            </a:r>
            <a:endParaRPr lang="en-US" sz="1165" dirty="0"/>
          </a:p>
        </p:txBody>
      </p:sp>
      <p:sp>
        <p:nvSpPr>
          <p:cNvPr id="15" name="Text 5"/>
          <p:cNvSpPr txBox="1"/>
          <p:nvPr/>
        </p:nvSpPr>
        <p:spPr>
          <a:xfrm>
            <a:off x="2732725" y="1229925"/>
            <a:ext cx="15840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районы
</a:t>
            </a:r>
            <a:pPr algn="l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Кавказских и Алтайских горах проявляется высотная поясность: леса сменяются лугами, горной тундрой и снежными вершинами по мере подъёма.
</a:t>
            </a:r>
            <a:endParaRPr lang="en-US" sz="1165" dirty="0"/>
          </a:p>
        </p:txBody>
      </p:sp>
      <p:sp>
        <p:nvSpPr>
          <p:cNvPr id="16" name="Text 6"/>
          <p:cNvSpPr txBox="1"/>
          <p:nvPr/>
        </p:nvSpPr>
        <p:spPr>
          <a:xfrm>
            <a:off x="2732725" y="2411525"/>
            <a:ext cx="15840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1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закономерностей
</a:t>
            </a:r>
            <a:pPr algn="l" indent="0" marL="0">
              <a:lnSpc>
                <a:spcPct val="100000"/>
              </a:lnSpc>
              <a:buNone/>
            </a:pPr>
            <a:r>
              <a:rPr lang="en-US" sz="52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территории России природные зоны и высотные пояса часто сочетаются с азональными особенностями рельефа, рек и морских побережий, создавая большое природное разнообразие.
</a:t>
            </a:r>
            <a:endParaRPr lang="en-US" sz="104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DF8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502270"/>
            <a:ext cx="3934500" cy="18804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каждая закономерность помогает понять устройство и разнообразие природы Земли.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закономерности работают одновременно: одни показывают общие правила природы, другие объясняют различия между территориями.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закономерности географической оболочки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«Закономерности географической оболочки»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9684" y="1815640"/>
            <a:ext cx="251700" cy="201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11834" y="1804453"/>
            <a:ext cx="251700" cy="223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0434" y="3449281"/>
            <a:ext cx="250200" cy="250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11834" y="3473701"/>
            <a:ext cx="251700" cy="20136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608600" y="654800"/>
            <a:ext cx="79179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знание закономерностей важно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1851350" y="1569900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погоду и 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связей в географической оболочке помогает объяснять, почему меняются температура, осадки, ветры и сезонные явления в разных районах.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6203500" y="1569900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Предсказывать опасные процессы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Паводки, засухи и эрозия почв становятся понятнее, если учитывать круговорот воды, рельеф, особенности почв и влияние человека на природу.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1851350" y="3227961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Помогать сельскому хозяйству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Фермеры используют природные закономерности, чтобы выбирать культуры, сроки посева и способы защиты почв от истощения и разрушения.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6203500" y="3227961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Планировать жизнь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Строительство, охрана природы и размещение населённых пунктов должны учитывать рельеф, воды, климат и устойчивость природных комплексов.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оболочка — система, которую нельзя рассматривать по частям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 законы связаны между собой, поэтому изменение одного компонента отражается на всей природе. Понимание этих связей помогает беречь Землю и разумно использовать её богатства.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2026-06-02T14:56:42Z</dcterms:created>
  <dcterms:modified xsi:type="dcterms:W3CDTF">2026-06-02T14:56:42Z</dcterms:modified>
</cp:coreProperties>
</file>